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651" r:id="rId3"/>
    <p:sldMasterId id="2147483654" r:id="rId4"/>
    <p:sldMasterId id="2147483655" r:id="rId5"/>
    <p:sldMasterId id="2147483677" r:id="rId6"/>
    <p:sldMasterId id="2147483682" r:id="rId7"/>
    <p:sldMasterId id="2147483683" r:id="rId8"/>
    <p:sldMasterId id="2147483685" r:id="rId9"/>
  </p:sldMasterIdLst>
  <p:notesMasterIdLst>
    <p:notesMasterId r:id="rId52"/>
  </p:notesMasterIdLst>
  <p:sldIdLst>
    <p:sldId id="257" r:id="rId10"/>
    <p:sldId id="324" r:id="rId11"/>
    <p:sldId id="259" r:id="rId12"/>
    <p:sldId id="260" r:id="rId13"/>
    <p:sldId id="261" r:id="rId14"/>
    <p:sldId id="262" r:id="rId15"/>
    <p:sldId id="263" r:id="rId16"/>
    <p:sldId id="264" r:id="rId17"/>
    <p:sldId id="265" r:id="rId18"/>
    <p:sldId id="266" r:id="rId19"/>
    <p:sldId id="267" r:id="rId20"/>
    <p:sldId id="258" r:id="rId21"/>
    <p:sldId id="269" r:id="rId22"/>
    <p:sldId id="293" r:id="rId23"/>
    <p:sldId id="294" r:id="rId24"/>
    <p:sldId id="296" r:id="rId25"/>
    <p:sldId id="297" r:id="rId26"/>
    <p:sldId id="270" r:id="rId27"/>
    <p:sldId id="291" r:id="rId28"/>
    <p:sldId id="271" r:id="rId29"/>
    <p:sldId id="272" r:id="rId30"/>
    <p:sldId id="273" r:id="rId31"/>
    <p:sldId id="274" r:id="rId32"/>
    <p:sldId id="275" r:id="rId33"/>
    <p:sldId id="276" r:id="rId34"/>
    <p:sldId id="277" r:id="rId35"/>
    <p:sldId id="278" r:id="rId36"/>
    <p:sldId id="279" r:id="rId37"/>
    <p:sldId id="280" r:id="rId38"/>
    <p:sldId id="281" r:id="rId39"/>
    <p:sldId id="368" r:id="rId40"/>
    <p:sldId id="282" r:id="rId41"/>
    <p:sldId id="292" r:id="rId42"/>
    <p:sldId id="287" r:id="rId43"/>
    <p:sldId id="288" r:id="rId44"/>
    <p:sldId id="289" r:id="rId45"/>
    <p:sldId id="290" r:id="rId46"/>
    <p:sldId id="321" r:id="rId47"/>
    <p:sldId id="322" r:id="rId48"/>
    <p:sldId id="323" r:id="rId49"/>
    <p:sldId id="326" r:id="rId50"/>
    <p:sldId id="327" r:id="rId51"/>
  </p:sldIdLst>
  <p:sldSz cx="9144000" cy="6858000" type="screen4x3"/>
  <p:notesSz cx="6858000" cy="9144000"/>
  <p:custDataLst>
    <p:tags r:id="rId53"/>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257">
          <p15:clr>
            <a:srgbClr val="A4A3A4"/>
          </p15:clr>
        </p15:guide>
        <p15:guide id="2" pos="28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BB0B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66" d="100"/>
          <a:sy n="66" d="100"/>
        </p:scale>
        <p:origin x="-1506" y="-102"/>
      </p:cViewPr>
      <p:guideLst>
        <p:guide orient="horz" pos="2257"/>
        <p:guide pos="286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tags" Target="tags/tag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Rot="1" noChangeAspect="1" noChangeArrowheads="1"/>
          </p:cNvSpPr>
          <p:nvPr>
            <p:ph type="sldImg" idx="2"/>
          </p:nvPr>
        </p:nvSpPr>
        <p:spPr bwMode="auto">
          <a:xfrm>
            <a:off x="1050925" y="754063"/>
            <a:ext cx="4572000"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10243" name="Rectangle 3"/>
          <p:cNvSpPr>
            <a:spLocks noGrp="1" noChangeArrowheads="1"/>
          </p:cNvSpPr>
          <p:nvPr>
            <p:ph type="body" sz="quarter" idx="3"/>
          </p:nvPr>
        </p:nvSpPr>
        <p:spPr bwMode="auto">
          <a:xfrm>
            <a:off x="538163" y="4387850"/>
            <a:ext cx="5780087"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44" name="Rectangle 4"/>
          <p:cNvSpPr>
            <a:spLocks noGrp="1" noChangeArrowheads="1"/>
          </p:cNvSpPr>
          <p:nvPr>
            <p:ph type="hdr" sz="quarter"/>
          </p:nvPr>
        </p:nvSpPr>
        <p:spPr bwMode="auto">
          <a:xfrm>
            <a:off x="0" y="0"/>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zh-CN"/>
          </a:p>
        </p:txBody>
      </p:sp>
      <p:sp>
        <p:nvSpPr>
          <p:cNvPr id="10245" name="Rectangle 5"/>
          <p:cNvSpPr>
            <a:spLocks noGrp="1" noChangeArrowheads="1"/>
          </p:cNvSpPr>
          <p:nvPr>
            <p:ph type="dt" idx="1"/>
          </p:nvPr>
        </p:nvSpPr>
        <p:spPr bwMode="auto">
          <a:xfrm>
            <a:off x="3884613" y="0"/>
            <a:ext cx="29733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zh-CN" altLang="zh-CN"/>
          </a:p>
        </p:txBody>
      </p:sp>
      <p:sp>
        <p:nvSpPr>
          <p:cNvPr id="10246" name="Rectangle 6"/>
          <p:cNvSpPr>
            <a:spLocks noGrp="1" noChangeArrowheads="1"/>
          </p:cNvSpPr>
          <p:nvPr>
            <p:ph type="ftr" sz="quarter" idx="4"/>
          </p:nvPr>
        </p:nvSpPr>
        <p:spPr bwMode="auto">
          <a:xfrm>
            <a:off x="0" y="8686800"/>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zh-CN"/>
          </a:p>
        </p:txBody>
      </p:sp>
      <p:sp>
        <p:nvSpPr>
          <p:cNvPr id="10247" name="Rectangle 7"/>
          <p:cNvSpPr>
            <a:spLocks noGrp="1" noChangeArrowheads="1"/>
          </p:cNvSpPr>
          <p:nvPr>
            <p:ph type="sldNum" sz="quarter" idx="5"/>
          </p:nvPr>
        </p:nvSpPr>
        <p:spPr bwMode="auto">
          <a:xfrm>
            <a:off x="3884613" y="8686800"/>
            <a:ext cx="29733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fld id="{2DBE2703-9B0A-4883-9CA0-877A09B3F520}" type="slidenum">
              <a:rPr lang="zh-CN" altLang="zh-CN"/>
              <a:pPr/>
              <a:t>‹#›</a:t>
            </a:fld>
            <a:endParaRPr lang="zh-CN" altLang="zh-CN"/>
          </a:p>
        </p:txBody>
      </p:sp>
    </p:spTree>
    <p:extLst>
      <p:ext uri="{BB962C8B-B14F-4D97-AF65-F5344CB8AC3E}">
        <p14:creationId xmlns:p14="http://schemas.microsoft.com/office/powerpoint/2010/main" val="29764378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3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141413" y="684213"/>
            <a:ext cx="4572000" cy="3429000"/>
          </a:xfrm>
        </p:spPr>
      </p:sp>
      <p:sp>
        <p:nvSpPr>
          <p:cNvPr id="47107" name="Rectangle 3"/>
          <p:cNvSpPr>
            <a:spLocks noGrp="1" noRot="1" noChangeArrowheads="1"/>
          </p:cNvSpPr>
          <p:nvPr>
            <p:ph type="body" idx="1"/>
          </p:nvPr>
        </p:nvSpPr>
        <p:spPr>
          <a:xfrm>
            <a:off x="684213" y="4341813"/>
            <a:ext cx="5486400" cy="4114800"/>
          </a:xfrm>
        </p:spPr>
        <p:txBody>
          <a:bodyPr/>
          <a:lstStyle/>
          <a:p>
            <a:pPr eaLnBrk="1" hangingPunct="1"/>
            <a:r>
              <a:rPr lang="zh-CN" altLang="zh-CN"/>
              <a:t>世界三高（从左至右）：卡雷拉斯、帕瓦罗蒂、多明戈、</a:t>
            </a:r>
          </a:p>
        </p:txBody>
      </p:sp>
    </p:spTree>
    <p:extLst>
      <p:ext uri="{BB962C8B-B14F-4D97-AF65-F5344CB8AC3E}">
        <p14:creationId xmlns:p14="http://schemas.microsoft.com/office/powerpoint/2010/main" val="312329515"/>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134B14BF-A433-4A41-B1AC-3020A250E1E1}" type="slidenum">
              <a:rPr lang="zh-CN" altLang="zh-CN"/>
              <a:pPr/>
              <a:t>‹#›</a:t>
            </a:fld>
            <a:endParaRPr lang="zh-CN" altLang="zh-CN"/>
          </a:p>
        </p:txBody>
      </p:sp>
    </p:spTree>
    <p:extLst>
      <p:ext uri="{BB962C8B-B14F-4D97-AF65-F5344CB8AC3E}">
        <p14:creationId xmlns:p14="http://schemas.microsoft.com/office/powerpoint/2010/main" val="3389442150"/>
      </p:ext>
    </p:extLst>
  </p:cSld>
  <p:clrMapOvr>
    <a:masterClrMapping/>
  </p:clrMapOvr>
  <p:transition>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27C862EB-710A-4B1B-8B73-780604534C5A}" type="slidenum">
              <a:rPr lang="zh-CN" altLang="zh-CN"/>
              <a:pPr/>
              <a:t>‹#›</a:t>
            </a:fld>
            <a:endParaRPr lang="zh-CN" altLang="zh-CN"/>
          </a:p>
        </p:txBody>
      </p:sp>
    </p:spTree>
    <p:extLst>
      <p:ext uri="{BB962C8B-B14F-4D97-AF65-F5344CB8AC3E}">
        <p14:creationId xmlns:p14="http://schemas.microsoft.com/office/powerpoint/2010/main" val="707782922"/>
      </p:ext>
    </p:extLst>
  </p:cSld>
  <p:clrMapOvr>
    <a:masterClrMapping/>
  </p:clrMapOvr>
  <p:transition>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5929FBB-EF8C-4FAB-BA78-AEAB022AAC54}" type="slidenum">
              <a:rPr lang="zh-CN" altLang="zh-CN"/>
              <a:pPr/>
              <a:t>‹#›</a:t>
            </a:fld>
            <a:endParaRPr lang="zh-CN" altLang="zh-CN"/>
          </a:p>
        </p:txBody>
      </p:sp>
    </p:spTree>
    <p:extLst>
      <p:ext uri="{BB962C8B-B14F-4D97-AF65-F5344CB8AC3E}">
        <p14:creationId xmlns:p14="http://schemas.microsoft.com/office/powerpoint/2010/main" val="3818200301"/>
      </p:ext>
    </p:extLst>
  </p:cSld>
  <p:clrMapOvr>
    <a:masterClrMapping/>
  </p:clrMapOvr>
  <p:transition>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E59BDD2B-A7C5-46D0-896A-31FC61DA8FC5}" type="slidenum">
              <a:rPr lang="zh-CN" altLang="zh-CN"/>
              <a:pPr/>
              <a:t>‹#›</a:t>
            </a:fld>
            <a:endParaRPr lang="zh-CN" altLang="zh-CN"/>
          </a:p>
        </p:txBody>
      </p:sp>
    </p:spTree>
    <p:extLst>
      <p:ext uri="{BB962C8B-B14F-4D97-AF65-F5344CB8AC3E}">
        <p14:creationId xmlns:p14="http://schemas.microsoft.com/office/powerpoint/2010/main" val="3112576586"/>
      </p:ext>
    </p:extLst>
  </p:cSld>
  <p:clrMapOvr>
    <a:masterClrMapping/>
  </p:clrMapOvr>
  <p:transition>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7098ADDF-9EC7-4A38-BB86-FE41F2F711C2}" type="slidenum">
              <a:rPr lang="zh-CN" altLang="zh-CN"/>
              <a:pPr/>
              <a:t>‹#›</a:t>
            </a:fld>
            <a:endParaRPr lang="zh-CN" altLang="zh-CN"/>
          </a:p>
        </p:txBody>
      </p:sp>
    </p:spTree>
    <p:extLst>
      <p:ext uri="{BB962C8B-B14F-4D97-AF65-F5344CB8AC3E}">
        <p14:creationId xmlns:p14="http://schemas.microsoft.com/office/powerpoint/2010/main" val="2619488213"/>
      </p:ext>
    </p:extLst>
  </p:cSld>
  <p:clrMapOvr>
    <a:masterClrMapping/>
  </p:clrMapOvr>
  <p:transition>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0BBA468E-CA66-4920-B2D8-D5FD7F11E2D3}" type="slidenum">
              <a:rPr lang="zh-CN" altLang="zh-CN"/>
              <a:pPr/>
              <a:t>‹#›</a:t>
            </a:fld>
            <a:endParaRPr lang="zh-CN" altLang="zh-CN"/>
          </a:p>
        </p:txBody>
      </p:sp>
    </p:spTree>
    <p:extLst>
      <p:ext uri="{BB962C8B-B14F-4D97-AF65-F5344CB8AC3E}">
        <p14:creationId xmlns:p14="http://schemas.microsoft.com/office/powerpoint/2010/main" val="779654040"/>
      </p:ext>
    </p:extLst>
  </p:cSld>
  <p:clrMapOvr>
    <a:masterClrMapping/>
  </p:clrMapOvr>
  <p:transition>
    <p:cov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9F9206D1-9C8E-4D74-AB88-871C05B6E40A}" type="slidenum">
              <a:rPr lang="zh-CN" altLang="zh-CN"/>
              <a:pPr/>
              <a:t>‹#›</a:t>
            </a:fld>
            <a:endParaRPr lang="zh-CN" altLang="zh-CN"/>
          </a:p>
        </p:txBody>
      </p:sp>
    </p:spTree>
    <p:extLst>
      <p:ext uri="{BB962C8B-B14F-4D97-AF65-F5344CB8AC3E}">
        <p14:creationId xmlns:p14="http://schemas.microsoft.com/office/powerpoint/2010/main" val="2049370774"/>
      </p:ext>
    </p:extLst>
  </p:cSld>
  <p:clrMapOvr>
    <a:masterClrMapping/>
  </p:clrMapOvr>
  <p:transition>
    <p:cov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3C536CFA-F800-4E07-9CAC-FE5992087EC5}" type="slidenum">
              <a:rPr lang="zh-CN" altLang="zh-CN"/>
              <a:pPr/>
              <a:t>‹#›</a:t>
            </a:fld>
            <a:endParaRPr lang="zh-CN" altLang="zh-CN"/>
          </a:p>
        </p:txBody>
      </p:sp>
    </p:spTree>
    <p:extLst>
      <p:ext uri="{BB962C8B-B14F-4D97-AF65-F5344CB8AC3E}">
        <p14:creationId xmlns:p14="http://schemas.microsoft.com/office/powerpoint/2010/main" val="2499354385"/>
      </p:ext>
    </p:extLst>
  </p:cSld>
  <p:clrMapOvr>
    <a:masterClrMapping/>
  </p:clrMapOvr>
  <p:transition>
    <p:cove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71A878EA-E4B7-4BC8-8E57-6F83BC81D660}" type="slidenum">
              <a:rPr lang="zh-CN" altLang="zh-CN"/>
              <a:pPr/>
              <a:t>‹#›</a:t>
            </a:fld>
            <a:endParaRPr lang="zh-CN" altLang="zh-CN"/>
          </a:p>
        </p:txBody>
      </p:sp>
    </p:spTree>
    <p:extLst>
      <p:ext uri="{BB962C8B-B14F-4D97-AF65-F5344CB8AC3E}">
        <p14:creationId xmlns:p14="http://schemas.microsoft.com/office/powerpoint/2010/main" val="3704359440"/>
      </p:ext>
    </p:extLst>
  </p:cSld>
  <p:clrMapOvr>
    <a:masterClrMapping/>
  </p:clrMapOvr>
  <p:transition>
    <p:cove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A61AAD96-2913-49A3-B8B2-E1275D4C6081}" type="slidenum">
              <a:rPr lang="zh-CN" altLang="zh-CN"/>
              <a:pPr/>
              <a:t>‹#›</a:t>
            </a:fld>
            <a:endParaRPr lang="zh-CN" altLang="zh-CN"/>
          </a:p>
        </p:txBody>
      </p:sp>
    </p:spTree>
    <p:extLst>
      <p:ext uri="{BB962C8B-B14F-4D97-AF65-F5344CB8AC3E}">
        <p14:creationId xmlns:p14="http://schemas.microsoft.com/office/powerpoint/2010/main" val="3806069732"/>
      </p:ext>
    </p:extLst>
  </p:cSld>
  <p:clrMapOvr>
    <a:masterClrMapping/>
  </p:clrMapOvr>
  <p:transition>
    <p:cove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859A309B-3C4F-49D0-BDD5-681FF4AB3B78}" type="slidenum">
              <a:rPr lang="zh-CN" altLang="zh-CN"/>
              <a:pPr/>
              <a:t>‹#›</a:t>
            </a:fld>
            <a:endParaRPr lang="zh-CN" altLang="zh-CN"/>
          </a:p>
        </p:txBody>
      </p:sp>
    </p:spTree>
    <p:extLst>
      <p:ext uri="{BB962C8B-B14F-4D97-AF65-F5344CB8AC3E}">
        <p14:creationId xmlns:p14="http://schemas.microsoft.com/office/powerpoint/2010/main" val="3359413294"/>
      </p:ext>
    </p:extLst>
  </p:cSld>
  <p:clrMapOvr>
    <a:masterClrMapping/>
  </p:clrMapOvr>
  <p:transition>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8D23D876-573A-4378-BF21-37F7D1106D5D}" type="slidenum">
              <a:rPr lang="zh-CN" altLang="zh-CN"/>
              <a:pPr/>
              <a:t>‹#›</a:t>
            </a:fld>
            <a:endParaRPr lang="zh-CN" altLang="zh-CN"/>
          </a:p>
        </p:txBody>
      </p:sp>
    </p:spTree>
    <p:extLst>
      <p:ext uri="{BB962C8B-B14F-4D97-AF65-F5344CB8AC3E}">
        <p14:creationId xmlns:p14="http://schemas.microsoft.com/office/powerpoint/2010/main" val="593877533"/>
      </p:ext>
    </p:extLst>
  </p:cSld>
  <p:clrMapOvr>
    <a:masterClrMapping/>
  </p:clrMapOvr>
  <p:transition>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0FF10EF1-D1FA-481D-9B8C-23219940915E}" type="slidenum">
              <a:rPr lang="zh-CN" altLang="zh-CN"/>
              <a:pPr/>
              <a:t>‹#›</a:t>
            </a:fld>
            <a:endParaRPr lang="zh-CN" altLang="zh-CN"/>
          </a:p>
        </p:txBody>
      </p:sp>
    </p:spTree>
    <p:extLst>
      <p:ext uri="{BB962C8B-B14F-4D97-AF65-F5344CB8AC3E}">
        <p14:creationId xmlns:p14="http://schemas.microsoft.com/office/powerpoint/2010/main" val="4024554902"/>
      </p:ext>
    </p:extLst>
  </p:cSld>
  <p:clrMapOvr>
    <a:masterClrMapping/>
  </p:clrMapOvr>
  <p:transition>
    <p:cove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4D7437F5-8FC0-4982-86F9-79E6BA248D74}" type="slidenum">
              <a:rPr lang="zh-CN" altLang="zh-CN"/>
              <a:pPr/>
              <a:t>‹#›</a:t>
            </a:fld>
            <a:endParaRPr lang="zh-CN" altLang="zh-CN"/>
          </a:p>
        </p:txBody>
      </p:sp>
    </p:spTree>
    <p:extLst>
      <p:ext uri="{BB962C8B-B14F-4D97-AF65-F5344CB8AC3E}">
        <p14:creationId xmlns:p14="http://schemas.microsoft.com/office/powerpoint/2010/main" val="4049508191"/>
      </p:ext>
    </p:extLst>
  </p:cSld>
  <p:clrMapOvr>
    <a:masterClrMapping/>
  </p:clrMapOvr>
  <p:transition>
    <p:cove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A572E72C-C424-4556-B8EB-3E4CB2C8120F}" type="slidenum">
              <a:rPr lang="zh-CN" altLang="zh-CN"/>
              <a:pPr/>
              <a:t>‹#›</a:t>
            </a:fld>
            <a:endParaRPr lang="zh-CN" altLang="zh-CN"/>
          </a:p>
        </p:txBody>
      </p:sp>
    </p:spTree>
    <p:extLst>
      <p:ext uri="{BB962C8B-B14F-4D97-AF65-F5344CB8AC3E}">
        <p14:creationId xmlns:p14="http://schemas.microsoft.com/office/powerpoint/2010/main" val="988444442"/>
      </p:ext>
    </p:extLst>
  </p:cSld>
  <p:clrMapOvr>
    <a:masterClrMapping/>
  </p:clrMapOvr>
  <p:transition>
    <p:cove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9F8238D0-A753-4F31-A14C-8F260656A095}" type="slidenum">
              <a:rPr lang="zh-CN" altLang="zh-CN"/>
              <a:pPr/>
              <a:t>‹#›</a:t>
            </a:fld>
            <a:endParaRPr lang="zh-CN" altLang="zh-CN"/>
          </a:p>
        </p:txBody>
      </p:sp>
    </p:spTree>
    <p:extLst>
      <p:ext uri="{BB962C8B-B14F-4D97-AF65-F5344CB8AC3E}">
        <p14:creationId xmlns:p14="http://schemas.microsoft.com/office/powerpoint/2010/main" val="2130781618"/>
      </p:ext>
    </p:extLst>
  </p:cSld>
  <p:clrMapOvr>
    <a:masterClrMapping/>
  </p:clrMapOvr>
  <p:transition>
    <p:cove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2CEA3908-6A1F-4713-8A2B-3A868A93F7F0}" type="slidenum">
              <a:rPr lang="zh-CN" altLang="zh-CN"/>
              <a:pPr/>
              <a:t>‹#›</a:t>
            </a:fld>
            <a:endParaRPr lang="zh-CN" altLang="zh-CN"/>
          </a:p>
        </p:txBody>
      </p:sp>
    </p:spTree>
    <p:extLst>
      <p:ext uri="{BB962C8B-B14F-4D97-AF65-F5344CB8AC3E}">
        <p14:creationId xmlns:p14="http://schemas.microsoft.com/office/powerpoint/2010/main" val="3776710136"/>
      </p:ext>
    </p:extLst>
  </p:cSld>
  <p:clrMapOvr>
    <a:masterClrMapping/>
  </p:clrMapOvr>
  <p:transition>
    <p:cove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3181C723-89B0-4DD1-B45B-ED45D454309D}" type="slidenum">
              <a:rPr lang="zh-CN" altLang="zh-CN"/>
              <a:pPr/>
              <a:t>‹#›</a:t>
            </a:fld>
            <a:endParaRPr lang="zh-CN" altLang="zh-CN"/>
          </a:p>
        </p:txBody>
      </p:sp>
    </p:spTree>
    <p:extLst>
      <p:ext uri="{BB962C8B-B14F-4D97-AF65-F5344CB8AC3E}">
        <p14:creationId xmlns:p14="http://schemas.microsoft.com/office/powerpoint/2010/main" val="2813212635"/>
      </p:ext>
    </p:extLst>
  </p:cSld>
  <p:clrMapOvr>
    <a:masterClrMapping/>
  </p:clrMapOvr>
  <p:transition>
    <p:cove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49D8EEF7-A284-44C5-854E-41AA18BC96DE}" type="slidenum">
              <a:rPr lang="zh-CN" altLang="zh-CN"/>
              <a:pPr/>
              <a:t>‹#›</a:t>
            </a:fld>
            <a:endParaRPr lang="zh-CN" altLang="zh-CN"/>
          </a:p>
        </p:txBody>
      </p:sp>
    </p:spTree>
    <p:extLst>
      <p:ext uri="{BB962C8B-B14F-4D97-AF65-F5344CB8AC3E}">
        <p14:creationId xmlns:p14="http://schemas.microsoft.com/office/powerpoint/2010/main" val="3089702870"/>
      </p:ext>
    </p:extLst>
  </p:cSld>
  <p:clrMapOvr>
    <a:masterClrMapping/>
  </p:clrMapOvr>
  <p:transition>
    <p:cove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B8A05C02-6949-4797-9304-0DDB0DE4846C}" type="slidenum">
              <a:rPr lang="zh-CN" altLang="zh-CN"/>
              <a:pPr/>
              <a:t>‹#›</a:t>
            </a:fld>
            <a:endParaRPr lang="zh-CN" altLang="zh-CN"/>
          </a:p>
        </p:txBody>
      </p:sp>
    </p:spTree>
    <p:extLst>
      <p:ext uri="{BB962C8B-B14F-4D97-AF65-F5344CB8AC3E}">
        <p14:creationId xmlns:p14="http://schemas.microsoft.com/office/powerpoint/2010/main" val="2414314121"/>
      </p:ext>
    </p:extLst>
  </p:cSld>
  <p:clrMapOvr>
    <a:masterClrMapping/>
  </p:clrMapOvr>
  <p:transition>
    <p:cove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306AF993-6928-4FC4-AC3E-FC1A6B1B4B88}" type="slidenum">
              <a:rPr lang="zh-CN" altLang="zh-CN"/>
              <a:pPr/>
              <a:t>‹#›</a:t>
            </a:fld>
            <a:endParaRPr lang="zh-CN" altLang="zh-CN"/>
          </a:p>
        </p:txBody>
      </p:sp>
    </p:spTree>
    <p:extLst>
      <p:ext uri="{BB962C8B-B14F-4D97-AF65-F5344CB8AC3E}">
        <p14:creationId xmlns:p14="http://schemas.microsoft.com/office/powerpoint/2010/main" val="3616017000"/>
      </p:ext>
    </p:extLst>
  </p:cSld>
  <p:clrMapOvr>
    <a:masterClrMapping/>
  </p:clrMapOvr>
  <p:transition>
    <p:cove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BBD50871-1516-4054-9B86-333552094E9E}" type="slidenum">
              <a:rPr lang="zh-CN" altLang="zh-CN"/>
              <a:pPr/>
              <a:t>‹#›</a:t>
            </a:fld>
            <a:endParaRPr lang="zh-CN" altLang="zh-CN"/>
          </a:p>
        </p:txBody>
      </p:sp>
    </p:spTree>
    <p:extLst>
      <p:ext uri="{BB962C8B-B14F-4D97-AF65-F5344CB8AC3E}">
        <p14:creationId xmlns:p14="http://schemas.microsoft.com/office/powerpoint/2010/main" val="371746663"/>
      </p:ext>
    </p:extLst>
  </p:cSld>
  <p:clrMapOvr>
    <a:masterClrMapping/>
  </p:clrMapOvr>
  <p:transition>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5839FE93-9575-4FE8-9D71-DD2EA1CECC1F}" type="slidenum">
              <a:rPr lang="zh-CN" altLang="zh-CN"/>
              <a:pPr/>
              <a:t>‹#›</a:t>
            </a:fld>
            <a:endParaRPr lang="zh-CN" altLang="zh-CN"/>
          </a:p>
        </p:txBody>
      </p:sp>
    </p:spTree>
    <p:extLst>
      <p:ext uri="{BB962C8B-B14F-4D97-AF65-F5344CB8AC3E}">
        <p14:creationId xmlns:p14="http://schemas.microsoft.com/office/powerpoint/2010/main" val="828272148"/>
      </p:ext>
    </p:extLst>
  </p:cSld>
  <p:clrMapOvr>
    <a:masterClrMapping/>
  </p:clrMapOvr>
  <p:transition>
    <p:cove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7F1682DB-F8C7-463E-936D-88421F594048}" type="slidenum">
              <a:rPr lang="zh-CN" altLang="zh-CN"/>
              <a:pPr/>
              <a:t>‹#›</a:t>
            </a:fld>
            <a:endParaRPr lang="zh-CN" altLang="zh-CN"/>
          </a:p>
        </p:txBody>
      </p:sp>
    </p:spTree>
    <p:extLst>
      <p:ext uri="{BB962C8B-B14F-4D97-AF65-F5344CB8AC3E}">
        <p14:creationId xmlns:p14="http://schemas.microsoft.com/office/powerpoint/2010/main" val="1274245855"/>
      </p:ext>
    </p:extLst>
  </p:cSld>
  <p:clrMapOvr>
    <a:masterClrMapping/>
  </p:clrMapOvr>
  <p:transition>
    <p:cove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FACC6BAE-7326-45DF-AC36-AA5EB9A55F6A}" type="slidenum">
              <a:rPr lang="zh-CN" altLang="zh-CN"/>
              <a:pPr/>
              <a:t>‹#›</a:t>
            </a:fld>
            <a:endParaRPr lang="zh-CN" altLang="zh-CN"/>
          </a:p>
        </p:txBody>
      </p:sp>
    </p:spTree>
    <p:extLst>
      <p:ext uri="{BB962C8B-B14F-4D97-AF65-F5344CB8AC3E}">
        <p14:creationId xmlns:p14="http://schemas.microsoft.com/office/powerpoint/2010/main" val="533722772"/>
      </p:ext>
    </p:extLst>
  </p:cSld>
  <p:clrMapOvr>
    <a:masterClrMapping/>
  </p:clrMapOvr>
  <p:transition>
    <p:cove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002E2496-C9B3-4841-9208-CFC848C33116}" type="slidenum">
              <a:rPr lang="zh-CN" altLang="zh-CN"/>
              <a:pPr/>
              <a:t>‹#›</a:t>
            </a:fld>
            <a:endParaRPr lang="zh-CN" altLang="zh-CN"/>
          </a:p>
        </p:txBody>
      </p:sp>
    </p:spTree>
    <p:extLst>
      <p:ext uri="{BB962C8B-B14F-4D97-AF65-F5344CB8AC3E}">
        <p14:creationId xmlns:p14="http://schemas.microsoft.com/office/powerpoint/2010/main" val="2676763767"/>
      </p:ext>
    </p:extLst>
  </p:cSld>
  <p:clrMapOvr>
    <a:masterClrMapping/>
  </p:clrMapOvr>
  <p:transition>
    <p:cove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2853FE04-DA26-4043-894C-2D38D326E815}" type="slidenum">
              <a:rPr lang="zh-CN" altLang="zh-CN"/>
              <a:pPr/>
              <a:t>‹#›</a:t>
            </a:fld>
            <a:endParaRPr lang="zh-CN" altLang="zh-CN"/>
          </a:p>
        </p:txBody>
      </p:sp>
    </p:spTree>
    <p:extLst>
      <p:ext uri="{BB962C8B-B14F-4D97-AF65-F5344CB8AC3E}">
        <p14:creationId xmlns:p14="http://schemas.microsoft.com/office/powerpoint/2010/main" val="1199437602"/>
      </p:ext>
    </p:extLst>
  </p:cSld>
  <p:clrMapOvr>
    <a:masterClrMapping/>
  </p:clrMapOvr>
  <p:transition>
    <p:cove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E377E3DA-9889-439A-B746-408EB80C699F}" type="slidenum">
              <a:rPr lang="zh-CN" altLang="zh-CN"/>
              <a:pPr/>
              <a:t>‹#›</a:t>
            </a:fld>
            <a:endParaRPr lang="zh-CN" altLang="zh-CN"/>
          </a:p>
        </p:txBody>
      </p:sp>
    </p:spTree>
    <p:extLst>
      <p:ext uri="{BB962C8B-B14F-4D97-AF65-F5344CB8AC3E}">
        <p14:creationId xmlns:p14="http://schemas.microsoft.com/office/powerpoint/2010/main" val="180498147"/>
      </p:ext>
    </p:extLst>
  </p:cSld>
  <p:clrMapOvr>
    <a:masterClrMapping/>
  </p:clrMapOvr>
  <p:transition>
    <p:cove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C9FC6104-9F83-4EC1-A712-BD89AEE74644}" type="slidenum">
              <a:rPr lang="zh-CN" altLang="zh-CN"/>
              <a:pPr/>
              <a:t>‹#›</a:t>
            </a:fld>
            <a:endParaRPr lang="zh-CN" altLang="zh-CN"/>
          </a:p>
        </p:txBody>
      </p:sp>
    </p:spTree>
    <p:extLst>
      <p:ext uri="{BB962C8B-B14F-4D97-AF65-F5344CB8AC3E}">
        <p14:creationId xmlns:p14="http://schemas.microsoft.com/office/powerpoint/2010/main" val="2331312823"/>
      </p:ext>
    </p:extLst>
  </p:cSld>
  <p:clrMapOvr>
    <a:masterClrMapping/>
  </p:clrMapOvr>
  <p:transition>
    <p:cove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88F932E1-C644-426F-B00E-F2A4DDC423AC}" type="slidenum">
              <a:rPr lang="zh-CN" altLang="zh-CN"/>
              <a:pPr/>
              <a:t>‹#›</a:t>
            </a:fld>
            <a:endParaRPr lang="zh-CN" altLang="zh-CN"/>
          </a:p>
        </p:txBody>
      </p:sp>
    </p:spTree>
    <p:extLst>
      <p:ext uri="{BB962C8B-B14F-4D97-AF65-F5344CB8AC3E}">
        <p14:creationId xmlns:p14="http://schemas.microsoft.com/office/powerpoint/2010/main" val="62074509"/>
      </p:ext>
    </p:extLst>
  </p:cSld>
  <p:clrMapOvr>
    <a:masterClrMapping/>
  </p:clrMapOvr>
  <p:transition>
    <p:cove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8ADC4F60-3ACC-4246-BA34-0A0DEEB468D8}" type="slidenum">
              <a:rPr lang="zh-CN" altLang="zh-CN"/>
              <a:pPr/>
              <a:t>‹#›</a:t>
            </a:fld>
            <a:endParaRPr lang="zh-CN" altLang="zh-CN"/>
          </a:p>
        </p:txBody>
      </p:sp>
    </p:spTree>
    <p:extLst>
      <p:ext uri="{BB962C8B-B14F-4D97-AF65-F5344CB8AC3E}">
        <p14:creationId xmlns:p14="http://schemas.microsoft.com/office/powerpoint/2010/main" val="3969612649"/>
      </p:ext>
    </p:extLst>
  </p:cSld>
  <p:clrMapOvr>
    <a:masterClrMapping/>
  </p:clrMapOvr>
  <p:transition>
    <p:cove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ABFEC91F-E560-4E15-9438-9E14B87A2CA2}" type="slidenum">
              <a:rPr lang="zh-CN" altLang="zh-CN"/>
              <a:pPr/>
              <a:t>‹#›</a:t>
            </a:fld>
            <a:endParaRPr lang="zh-CN" altLang="zh-CN"/>
          </a:p>
        </p:txBody>
      </p:sp>
    </p:spTree>
    <p:extLst>
      <p:ext uri="{BB962C8B-B14F-4D97-AF65-F5344CB8AC3E}">
        <p14:creationId xmlns:p14="http://schemas.microsoft.com/office/powerpoint/2010/main" val="4230573782"/>
      </p:ext>
    </p:extLst>
  </p:cSld>
  <p:clrMapOvr>
    <a:masterClrMapping/>
  </p:clrMapOvr>
  <p:transition>
    <p:cove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A2B55102-63D2-45B7-8EA4-F7B362CCCFAC}" type="slidenum">
              <a:rPr lang="zh-CN" altLang="zh-CN"/>
              <a:pPr/>
              <a:t>‹#›</a:t>
            </a:fld>
            <a:endParaRPr lang="zh-CN" altLang="zh-CN"/>
          </a:p>
        </p:txBody>
      </p:sp>
    </p:spTree>
    <p:extLst>
      <p:ext uri="{BB962C8B-B14F-4D97-AF65-F5344CB8AC3E}">
        <p14:creationId xmlns:p14="http://schemas.microsoft.com/office/powerpoint/2010/main" val="533261934"/>
      </p:ext>
    </p:extLst>
  </p:cSld>
  <p:clrMapOvr>
    <a:masterClrMapping/>
  </p:clrMapOvr>
  <p:transition>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E96BB557-4A29-4BD0-ACE2-42D4DCCAD2D6}" type="slidenum">
              <a:rPr lang="zh-CN" altLang="zh-CN"/>
              <a:pPr/>
              <a:t>‹#›</a:t>
            </a:fld>
            <a:endParaRPr lang="zh-CN" altLang="zh-CN"/>
          </a:p>
        </p:txBody>
      </p:sp>
    </p:spTree>
    <p:extLst>
      <p:ext uri="{BB962C8B-B14F-4D97-AF65-F5344CB8AC3E}">
        <p14:creationId xmlns:p14="http://schemas.microsoft.com/office/powerpoint/2010/main" val="864256100"/>
      </p:ext>
    </p:extLst>
  </p:cSld>
  <p:clrMapOvr>
    <a:masterClrMapping/>
  </p:clrMapOvr>
  <p:transition>
    <p:cove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B6964CD8-47C2-459E-AB24-5E2B4E3E4FFD}" type="slidenum">
              <a:rPr lang="zh-CN" altLang="zh-CN"/>
              <a:pPr/>
              <a:t>‹#›</a:t>
            </a:fld>
            <a:endParaRPr lang="zh-CN" altLang="zh-CN"/>
          </a:p>
        </p:txBody>
      </p:sp>
    </p:spTree>
    <p:extLst>
      <p:ext uri="{BB962C8B-B14F-4D97-AF65-F5344CB8AC3E}">
        <p14:creationId xmlns:p14="http://schemas.microsoft.com/office/powerpoint/2010/main" val="457190363"/>
      </p:ext>
    </p:extLst>
  </p:cSld>
  <p:clrMapOvr>
    <a:masterClrMapping/>
  </p:clrMapOvr>
  <p:transition>
    <p:cove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FA096465-D9C9-4079-A36B-36FA73F15359}" type="slidenum">
              <a:rPr lang="zh-CN" altLang="zh-CN"/>
              <a:pPr/>
              <a:t>‹#›</a:t>
            </a:fld>
            <a:endParaRPr lang="zh-CN" altLang="zh-CN"/>
          </a:p>
        </p:txBody>
      </p:sp>
    </p:spTree>
    <p:extLst>
      <p:ext uri="{BB962C8B-B14F-4D97-AF65-F5344CB8AC3E}">
        <p14:creationId xmlns:p14="http://schemas.microsoft.com/office/powerpoint/2010/main" val="3391440861"/>
      </p:ext>
    </p:extLst>
  </p:cSld>
  <p:clrMapOvr>
    <a:masterClrMapping/>
  </p:clrMapOvr>
  <p:transition>
    <p:cove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49B22320-686D-4521-B6F9-CB6DCBE73918}" type="slidenum">
              <a:rPr lang="zh-CN" altLang="zh-CN"/>
              <a:pPr/>
              <a:t>‹#›</a:t>
            </a:fld>
            <a:endParaRPr lang="zh-CN" altLang="zh-CN"/>
          </a:p>
        </p:txBody>
      </p:sp>
    </p:spTree>
    <p:extLst>
      <p:ext uri="{BB962C8B-B14F-4D97-AF65-F5344CB8AC3E}">
        <p14:creationId xmlns:p14="http://schemas.microsoft.com/office/powerpoint/2010/main" val="4214010074"/>
      </p:ext>
    </p:extLst>
  </p:cSld>
  <p:clrMapOvr>
    <a:masterClrMapping/>
  </p:clrMapOvr>
  <p:transition>
    <p:cove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7CB3DE02-CC4C-453D-AD52-6AF6F99F94DB}" type="slidenum">
              <a:rPr lang="zh-CN" altLang="zh-CN"/>
              <a:pPr/>
              <a:t>‹#›</a:t>
            </a:fld>
            <a:endParaRPr lang="zh-CN" altLang="zh-CN"/>
          </a:p>
        </p:txBody>
      </p:sp>
    </p:spTree>
    <p:extLst>
      <p:ext uri="{BB962C8B-B14F-4D97-AF65-F5344CB8AC3E}">
        <p14:creationId xmlns:p14="http://schemas.microsoft.com/office/powerpoint/2010/main" val="963154346"/>
      </p:ext>
    </p:extLst>
  </p:cSld>
  <p:clrMapOvr>
    <a:masterClrMapping/>
  </p:clrMapOvr>
  <p:transition>
    <p:cove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4415A981-B207-407B-B13B-FEDE4BC5FA19}" type="slidenum">
              <a:rPr lang="zh-CN" altLang="zh-CN"/>
              <a:pPr/>
              <a:t>‹#›</a:t>
            </a:fld>
            <a:endParaRPr lang="zh-CN" altLang="zh-CN"/>
          </a:p>
        </p:txBody>
      </p:sp>
    </p:spTree>
    <p:extLst>
      <p:ext uri="{BB962C8B-B14F-4D97-AF65-F5344CB8AC3E}">
        <p14:creationId xmlns:p14="http://schemas.microsoft.com/office/powerpoint/2010/main" val="4055081798"/>
      </p:ext>
    </p:extLst>
  </p:cSld>
  <p:clrMapOvr>
    <a:masterClrMapping/>
  </p:clrMapOvr>
  <p:transition>
    <p:cove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0858D79B-8B8E-40BD-A74A-4B4095F0224F}" type="slidenum">
              <a:rPr lang="zh-CN" altLang="zh-CN"/>
              <a:pPr/>
              <a:t>‹#›</a:t>
            </a:fld>
            <a:endParaRPr lang="zh-CN" altLang="zh-CN"/>
          </a:p>
        </p:txBody>
      </p:sp>
    </p:spTree>
    <p:extLst>
      <p:ext uri="{BB962C8B-B14F-4D97-AF65-F5344CB8AC3E}">
        <p14:creationId xmlns:p14="http://schemas.microsoft.com/office/powerpoint/2010/main" val="3921895420"/>
      </p:ext>
    </p:extLst>
  </p:cSld>
  <p:clrMapOvr>
    <a:masterClrMapping/>
  </p:clrMapOvr>
  <p:transition>
    <p:cove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C963EA82-8127-4FEF-998D-D808322E8252}" type="slidenum">
              <a:rPr lang="zh-CN" altLang="zh-CN"/>
              <a:pPr/>
              <a:t>‹#›</a:t>
            </a:fld>
            <a:endParaRPr lang="zh-CN" altLang="zh-CN"/>
          </a:p>
        </p:txBody>
      </p:sp>
    </p:spTree>
    <p:extLst>
      <p:ext uri="{BB962C8B-B14F-4D97-AF65-F5344CB8AC3E}">
        <p14:creationId xmlns:p14="http://schemas.microsoft.com/office/powerpoint/2010/main" val="396156962"/>
      </p:ext>
    </p:extLst>
  </p:cSld>
  <p:clrMapOvr>
    <a:masterClrMapping/>
  </p:clrMapOvr>
  <p:transition>
    <p:cove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13CF6EE0-CFDF-4579-9F8D-DFFC65019522}" type="slidenum">
              <a:rPr lang="zh-CN" altLang="zh-CN"/>
              <a:pPr/>
              <a:t>‹#›</a:t>
            </a:fld>
            <a:endParaRPr lang="zh-CN" altLang="zh-CN"/>
          </a:p>
        </p:txBody>
      </p:sp>
    </p:spTree>
    <p:extLst>
      <p:ext uri="{BB962C8B-B14F-4D97-AF65-F5344CB8AC3E}">
        <p14:creationId xmlns:p14="http://schemas.microsoft.com/office/powerpoint/2010/main" val="2174891499"/>
      </p:ext>
    </p:extLst>
  </p:cSld>
  <p:clrMapOvr>
    <a:masterClrMapping/>
  </p:clrMapOvr>
  <p:transition>
    <p:cove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16208A94-EB7B-42B9-BE11-085052C37CFA}" type="slidenum">
              <a:rPr lang="zh-CN" altLang="zh-CN"/>
              <a:pPr/>
              <a:t>‹#›</a:t>
            </a:fld>
            <a:endParaRPr lang="zh-CN" altLang="zh-CN"/>
          </a:p>
        </p:txBody>
      </p:sp>
    </p:spTree>
    <p:extLst>
      <p:ext uri="{BB962C8B-B14F-4D97-AF65-F5344CB8AC3E}">
        <p14:creationId xmlns:p14="http://schemas.microsoft.com/office/powerpoint/2010/main" val="1391907230"/>
      </p:ext>
    </p:extLst>
  </p:cSld>
  <p:clrMapOvr>
    <a:masterClrMapping/>
  </p:clrMapOvr>
  <p:transition>
    <p:cove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D3689D38-DC79-47B3-8A9A-095C4EB159E9}" type="slidenum">
              <a:rPr lang="zh-CN" altLang="zh-CN"/>
              <a:pPr/>
              <a:t>‹#›</a:t>
            </a:fld>
            <a:endParaRPr lang="zh-CN" altLang="zh-CN"/>
          </a:p>
        </p:txBody>
      </p:sp>
    </p:spTree>
    <p:extLst>
      <p:ext uri="{BB962C8B-B14F-4D97-AF65-F5344CB8AC3E}">
        <p14:creationId xmlns:p14="http://schemas.microsoft.com/office/powerpoint/2010/main" val="1293964408"/>
      </p:ext>
    </p:extLst>
  </p:cSld>
  <p:clrMapOvr>
    <a:masterClrMapping/>
  </p:clrMapOvr>
  <p:transition>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C18675A0-FA9A-492A-A429-053134CC275B}" type="slidenum">
              <a:rPr lang="zh-CN" altLang="zh-CN"/>
              <a:pPr/>
              <a:t>‹#›</a:t>
            </a:fld>
            <a:endParaRPr lang="zh-CN" altLang="zh-CN"/>
          </a:p>
        </p:txBody>
      </p:sp>
    </p:spTree>
    <p:extLst>
      <p:ext uri="{BB962C8B-B14F-4D97-AF65-F5344CB8AC3E}">
        <p14:creationId xmlns:p14="http://schemas.microsoft.com/office/powerpoint/2010/main" val="1739545246"/>
      </p:ext>
    </p:extLst>
  </p:cSld>
  <p:clrMapOvr>
    <a:masterClrMapping/>
  </p:clrMapOvr>
  <p:transition>
    <p:cove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A589FF81-F0DD-4C78-9EB4-FE7EC7756CBF}" type="slidenum">
              <a:rPr lang="zh-CN" altLang="zh-CN"/>
              <a:pPr/>
              <a:t>‹#›</a:t>
            </a:fld>
            <a:endParaRPr lang="zh-CN" altLang="zh-CN"/>
          </a:p>
        </p:txBody>
      </p:sp>
    </p:spTree>
    <p:extLst>
      <p:ext uri="{BB962C8B-B14F-4D97-AF65-F5344CB8AC3E}">
        <p14:creationId xmlns:p14="http://schemas.microsoft.com/office/powerpoint/2010/main" val="1316064500"/>
      </p:ext>
    </p:extLst>
  </p:cSld>
  <p:clrMapOvr>
    <a:masterClrMapping/>
  </p:clrMapOvr>
  <p:transition>
    <p:cove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8542357E-5AD5-43B0-A3AE-24B746A95273}" type="slidenum">
              <a:rPr lang="zh-CN" altLang="zh-CN"/>
              <a:pPr/>
              <a:t>‹#›</a:t>
            </a:fld>
            <a:endParaRPr lang="zh-CN" altLang="zh-CN"/>
          </a:p>
        </p:txBody>
      </p:sp>
    </p:spTree>
    <p:extLst>
      <p:ext uri="{BB962C8B-B14F-4D97-AF65-F5344CB8AC3E}">
        <p14:creationId xmlns:p14="http://schemas.microsoft.com/office/powerpoint/2010/main" val="493147205"/>
      </p:ext>
    </p:extLst>
  </p:cSld>
  <p:clrMapOvr>
    <a:masterClrMapping/>
  </p:clrMapOvr>
  <p:transition>
    <p:cove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CBFCC053-2E1A-4066-8FB0-569F43524249}" type="slidenum">
              <a:rPr lang="zh-CN" altLang="zh-CN"/>
              <a:pPr/>
              <a:t>‹#›</a:t>
            </a:fld>
            <a:endParaRPr lang="zh-CN" altLang="zh-CN"/>
          </a:p>
        </p:txBody>
      </p:sp>
    </p:spTree>
    <p:extLst>
      <p:ext uri="{BB962C8B-B14F-4D97-AF65-F5344CB8AC3E}">
        <p14:creationId xmlns:p14="http://schemas.microsoft.com/office/powerpoint/2010/main" val="3761976922"/>
      </p:ext>
    </p:extLst>
  </p:cSld>
  <p:clrMapOvr>
    <a:masterClrMapping/>
  </p:clrMapOvr>
  <p:transition>
    <p:cove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47EF90CB-1FE6-4F0A-9BAC-42D4470DD249}" type="slidenum">
              <a:rPr lang="zh-CN" altLang="zh-CN"/>
              <a:pPr/>
              <a:t>‹#›</a:t>
            </a:fld>
            <a:endParaRPr lang="zh-CN" altLang="zh-CN"/>
          </a:p>
        </p:txBody>
      </p:sp>
    </p:spTree>
    <p:extLst>
      <p:ext uri="{BB962C8B-B14F-4D97-AF65-F5344CB8AC3E}">
        <p14:creationId xmlns:p14="http://schemas.microsoft.com/office/powerpoint/2010/main" val="850529182"/>
      </p:ext>
    </p:extLst>
  </p:cSld>
  <p:clrMapOvr>
    <a:masterClrMapping/>
  </p:clrMapOvr>
  <p:transition>
    <p:cove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985891EB-444E-405A-93DF-D2F364616D2F}" type="slidenum">
              <a:rPr lang="zh-CN" altLang="zh-CN"/>
              <a:pPr/>
              <a:t>‹#›</a:t>
            </a:fld>
            <a:endParaRPr lang="zh-CN" altLang="zh-CN"/>
          </a:p>
        </p:txBody>
      </p:sp>
    </p:spTree>
    <p:extLst>
      <p:ext uri="{BB962C8B-B14F-4D97-AF65-F5344CB8AC3E}">
        <p14:creationId xmlns:p14="http://schemas.microsoft.com/office/powerpoint/2010/main" val="3538576700"/>
      </p:ext>
    </p:extLst>
  </p:cSld>
  <p:clrMapOvr>
    <a:masterClrMapping/>
  </p:clrMapOvr>
  <p:transition>
    <p:cove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CE87450D-C731-4678-933D-EE53F3375F95}" type="slidenum">
              <a:rPr lang="zh-CN" altLang="zh-CN"/>
              <a:pPr/>
              <a:t>‹#›</a:t>
            </a:fld>
            <a:endParaRPr lang="zh-CN" altLang="zh-CN"/>
          </a:p>
        </p:txBody>
      </p:sp>
    </p:spTree>
    <p:extLst>
      <p:ext uri="{BB962C8B-B14F-4D97-AF65-F5344CB8AC3E}">
        <p14:creationId xmlns:p14="http://schemas.microsoft.com/office/powerpoint/2010/main" val="247330244"/>
      </p:ext>
    </p:extLst>
  </p:cSld>
  <p:clrMapOvr>
    <a:masterClrMapping/>
  </p:clrMapOvr>
  <p:transition>
    <p:cove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E5B3618C-97F6-492B-A5CC-0AD12AA929B3}" type="slidenum">
              <a:rPr lang="zh-CN" altLang="zh-CN"/>
              <a:pPr/>
              <a:t>‹#›</a:t>
            </a:fld>
            <a:endParaRPr lang="zh-CN" altLang="zh-CN"/>
          </a:p>
        </p:txBody>
      </p:sp>
    </p:spTree>
    <p:extLst>
      <p:ext uri="{BB962C8B-B14F-4D97-AF65-F5344CB8AC3E}">
        <p14:creationId xmlns:p14="http://schemas.microsoft.com/office/powerpoint/2010/main" val="3925682026"/>
      </p:ext>
    </p:extLst>
  </p:cSld>
  <p:clrMapOvr>
    <a:masterClrMapping/>
  </p:clrMapOvr>
  <p:transition>
    <p:cove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1A20FBE7-B85A-4AB6-B7FF-B2EB04748B5F}" type="slidenum">
              <a:rPr lang="zh-CN" altLang="zh-CN"/>
              <a:pPr/>
              <a:t>‹#›</a:t>
            </a:fld>
            <a:endParaRPr lang="zh-CN" altLang="zh-CN"/>
          </a:p>
        </p:txBody>
      </p:sp>
    </p:spTree>
    <p:extLst>
      <p:ext uri="{BB962C8B-B14F-4D97-AF65-F5344CB8AC3E}">
        <p14:creationId xmlns:p14="http://schemas.microsoft.com/office/powerpoint/2010/main" val="492451430"/>
      </p:ext>
    </p:extLst>
  </p:cSld>
  <p:clrMapOvr>
    <a:masterClrMapping/>
  </p:clrMapOvr>
  <p:transition>
    <p:cove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B268394E-FC1D-45CA-80D5-8487CD68F260}" type="slidenum">
              <a:rPr lang="zh-CN" altLang="zh-CN"/>
              <a:pPr/>
              <a:t>‹#›</a:t>
            </a:fld>
            <a:endParaRPr lang="zh-CN" altLang="zh-CN"/>
          </a:p>
        </p:txBody>
      </p:sp>
    </p:spTree>
    <p:extLst>
      <p:ext uri="{BB962C8B-B14F-4D97-AF65-F5344CB8AC3E}">
        <p14:creationId xmlns:p14="http://schemas.microsoft.com/office/powerpoint/2010/main" val="2357204508"/>
      </p:ext>
    </p:extLst>
  </p:cSld>
  <p:clrMapOvr>
    <a:masterClrMapping/>
  </p:clrMapOvr>
  <p:transition>
    <p:cove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F1D12E70-7463-421A-AAA4-2B0CBD67D5C7}" type="slidenum">
              <a:rPr lang="zh-CN" altLang="zh-CN"/>
              <a:pPr/>
              <a:t>‹#›</a:t>
            </a:fld>
            <a:endParaRPr lang="zh-CN" altLang="zh-CN"/>
          </a:p>
        </p:txBody>
      </p:sp>
    </p:spTree>
    <p:extLst>
      <p:ext uri="{BB962C8B-B14F-4D97-AF65-F5344CB8AC3E}">
        <p14:creationId xmlns:p14="http://schemas.microsoft.com/office/powerpoint/2010/main" val="1444061680"/>
      </p:ext>
    </p:extLst>
  </p:cSld>
  <p:clrMapOvr>
    <a:masterClrMapping/>
  </p:clrMapOvr>
  <p:transition>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7D3F63E6-2DA2-4706-A2B1-F79D0AF0DA9F}" type="slidenum">
              <a:rPr lang="zh-CN" altLang="zh-CN"/>
              <a:pPr/>
              <a:t>‹#›</a:t>
            </a:fld>
            <a:endParaRPr lang="zh-CN" altLang="zh-CN"/>
          </a:p>
        </p:txBody>
      </p:sp>
    </p:spTree>
    <p:extLst>
      <p:ext uri="{BB962C8B-B14F-4D97-AF65-F5344CB8AC3E}">
        <p14:creationId xmlns:p14="http://schemas.microsoft.com/office/powerpoint/2010/main" val="4290653644"/>
      </p:ext>
    </p:extLst>
  </p:cSld>
  <p:clrMapOvr>
    <a:masterClrMapping/>
  </p:clrMapOvr>
  <p:transition>
    <p:cove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76B87DAA-EB6B-499A-9224-8230533D960B}" type="slidenum">
              <a:rPr lang="zh-CN" altLang="zh-CN"/>
              <a:pPr/>
              <a:t>‹#›</a:t>
            </a:fld>
            <a:endParaRPr lang="zh-CN" altLang="zh-CN"/>
          </a:p>
        </p:txBody>
      </p:sp>
    </p:spTree>
    <p:extLst>
      <p:ext uri="{BB962C8B-B14F-4D97-AF65-F5344CB8AC3E}">
        <p14:creationId xmlns:p14="http://schemas.microsoft.com/office/powerpoint/2010/main" val="4000216007"/>
      </p:ext>
    </p:extLst>
  </p:cSld>
  <p:clrMapOvr>
    <a:masterClrMapping/>
  </p:clrMapOvr>
  <p:transition>
    <p:cove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ADA5F3F6-4C45-4A66-A489-3BF481449C31}" type="slidenum">
              <a:rPr lang="zh-CN" altLang="zh-CN"/>
              <a:pPr/>
              <a:t>‹#›</a:t>
            </a:fld>
            <a:endParaRPr lang="zh-CN" altLang="zh-CN"/>
          </a:p>
        </p:txBody>
      </p:sp>
    </p:spTree>
    <p:extLst>
      <p:ext uri="{BB962C8B-B14F-4D97-AF65-F5344CB8AC3E}">
        <p14:creationId xmlns:p14="http://schemas.microsoft.com/office/powerpoint/2010/main" val="1551778452"/>
      </p:ext>
    </p:extLst>
  </p:cSld>
  <p:clrMapOvr>
    <a:masterClrMapping/>
  </p:clrMapOvr>
  <p:transition>
    <p:cove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8D6820EC-72C4-476F-BD95-F4175A7C8636}" type="slidenum">
              <a:rPr lang="zh-CN" altLang="zh-CN"/>
              <a:pPr/>
              <a:t>‹#›</a:t>
            </a:fld>
            <a:endParaRPr lang="zh-CN" altLang="zh-CN"/>
          </a:p>
        </p:txBody>
      </p:sp>
    </p:spTree>
    <p:extLst>
      <p:ext uri="{BB962C8B-B14F-4D97-AF65-F5344CB8AC3E}">
        <p14:creationId xmlns:p14="http://schemas.microsoft.com/office/powerpoint/2010/main" val="1724429583"/>
      </p:ext>
    </p:extLst>
  </p:cSld>
  <p:clrMapOvr>
    <a:masterClrMapping/>
  </p:clrMapOvr>
  <p:transition>
    <p:cove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25250EA4-9E1D-481B-BA9B-61734F11615E}" type="slidenum">
              <a:rPr lang="zh-CN" altLang="zh-CN"/>
              <a:pPr/>
              <a:t>‹#›</a:t>
            </a:fld>
            <a:endParaRPr lang="zh-CN" altLang="zh-CN"/>
          </a:p>
        </p:txBody>
      </p:sp>
    </p:spTree>
    <p:extLst>
      <p:ext uri="{BB962C8B-B14F-4D97-AF65-F5344CB8AC3E}">
        <p14:creationId xmlns:p14="http://schemas.microsoft.com/office/powerpoint/2010/main" val="2577103599"/>
      </p:ext>
    </p:extLst>
  </p:cSld>
  <p:clrMapOvr>
    <a:masterClrMapping/>
  </p:clrMapOvr>
  <p:transition>
    <p:cove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48E48C1B-CC87-40B5-8828-DD8F3353FED6}" type="slidenum">
              <a:rPr lang="zh-CN" altLang="zh-CN"/>
              <a:pPr/>
              <a:t>‹#›</a:t>
            </a:fld>
            <a:endParaRPr lang="zh-CN" altLang="zh-CN"/>
          </a:p>
        </p:txBody>
      </p:sp>
    </p:spTree>
    <p:extLst>
      <p:ext uri="{BB962C8B-B14F-4D97-AF65-F5344CB8AC3E}">
        <p14:creationId xmlns:p14="http://schemas.microsoft.com/office/powerpoint/2010/main" val="1652251717"/>
      </p:ext>
    </p:extLst>
  </p:cSld>
  <p:clrMapOvr>
    <a:masterClrMapping/>
  </p:clrMapOvr>
  <p:transition>
    <p:cove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B59FBFC5-6B0B-4CF4-BEEF-2772592EA7AA}" type="slidenum">
              <a:rPr lang="zh-CN" altLang="zh-CN"/>
              <a:pPr/>
              <a:t>‹#›</a:t>
            </a:fld>
            <a:endParaRPr lang="zh-CN" altLang="zh-CN"/>
          </a:p>
        </p:txBody>
      </p:sp>
    </p:spTree>
    <p:extLst>
      <p:ext uri="{BB962C8B-B14F-4D97-AF65-F5344CB8AC3E}">
        <p14:creationId xmlns:p14="http://schemas.microsoft.com/office/powerpoint/2010/main" val="479220833"/>
      </p:ext>
    </p:extLst>
  </p:cSld>
  <p:clrMapOvr>
    <a:masterClrMapping/>
  </p:clrMapOvr>
  <p:transition>
    <p:cove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1FB28EE6-4673-432A-8A43-3674BB82098F}" type="slidenum">
              <a:rPr lang="zh-CN" altLang="zh-CN"/>
              <a:pPr/>
              <a:t>‹#›</a:t>
            </a:fld>
            <a:endParaRPr lang="zh-CN" altLang="zh-CN"/>
          </a:p>
        </p:txBody>
      </p:sp>
    </p:spTree>
    <p:extLst>
      <p:ext uri="{BB962C8B-B14F-4D97-AF65-F5344CB8AC3E}">
        <p14:creationId xmlns:p14="http://schemas.microsoft.com/office/powerpoint/2010/main" val="2536111398"/>
      </p:ext>
    </p:extLst>
  </p:cSld>
  <p:clrMapOvr>
    <a:masterClrMapping/>
  </p:clrMapOvr>
  <p:transition>
    <p:cove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1E4FF481-276D-4851-BFC0-7A3D9683C29A}" type="slidenum">
              <a:rPr lang="zh-CN" altLang="zh-CN"/>
              <a:pPr/>
              <a:t>‹#›</a:t>
            </a:fld>
            <a:endParaRPr lang="zh-CN" altLang="zh-CN"/>
          </a:p>
        </p:txBody>
      </p:sp>
    </p:spTree>
    <p:extLst>
      <p:ext uri="{BB962C8B-B14F-4D97-AF65-F5344CB8AC3E}">
        <p14:creationId xmlns:p14="http://schemas.microsoft.com/office/powerpoint/2010/main" val="797149196"/>
      </p:ext>
    </p:extLst>
  </p:cSld>
  <p:clrMapOvr>
    <a:masterClrMapping/>
  </p:clrMapOvr>
  <p:transition>
    <p:cove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A1045741-46B1-48CB-8710-E32B4110C0ED}" type="slidenum">
              <a:rPr lang="zh-CN" altLang="zh-CN"/>
              <a:pPr/>
              <a:t>‹#›</a:t>
            </a:fld>
            <a:endParaRPr lang="zh-CN" altLang="zh-CN"/>
          </a:p>
        </p:txBody>
      </p:sp>
    </p:spTree>
    <p:extLst>
      <p:ext uri="{BB962C8B-B14F-4D97-AF65-F5344CB8AC3E}">
        <p14:creationId xmlns:p14="http://schemas.microsoft.com/office/powerpoint/2010/main" val="1327693551"/>
      </p:ext>
    </p:extLst>
  </p:cSld>
  <p:clrMapOvr>
    <a:masterClrMapping/>
  </p:clrMapOvr>
  <p:transition>
    <p:cove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F302E7A6-BEC5-4BBA-B545-A9C2364A0FC2}" type="slidenum">
              <a:rPr lang="zh-CN" altLang="zh-CN"/>
              <a:pPr/>
              <a:t>‹#›</a:t>
            </a:fld>
            <a:endParaRPr lang="zh-CN" altLang="zh-CN"/>
          </a:p>
        </p:txBody>
      </p:sp>
    </p:spTree>
    <p:extLst>
      <p:ext uri="{BB962C8B-B14F-4D97-AF65-F5344CB8AC3E}">
        <p14:creationId xmlns:p14="http://schemas.microsoft.com/office/powerpoint/2010/main" val="2957343976"/>
      </p:ext>
    </p:extLst>
  </p:cSld>
  <p:clrMapOvr>
    <a:masterClrMapping/>
  </p:clrMapOvr>
  <p:transition>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BAE968E8-8AED-4B8A-B5A1-933FD5CB9562}" type="slidenum">
              <a:rPr lang="zh-CN" altLang="zh-CN"/>
              <a:pPr/>
              <a:t>‹#›</a:t>
            </a:fld>
            <a:endParaRPr lang="zh-CN" altLang="zh-CN"/>
          </a:p>
        </p:txBody>
      </p:sp>
    </p:spTree>
    <p:extLst>
      <p:ext uri="{BB962C8B-B14F-4D97-AF65-F5344CB8AC3E}">
        <p14:creationId xmlns:p14="http://schemas.microsoft.com/office/powerpoint/2010/main" val="4248172450"/>
      </p:ext>
    </p:extLst>
  </p:cSld>
  <p:clrMapOvr>
    <a:masterClrMapping/>
  </p:clrMapOvr>
  <p:transition>
    <p:cove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95A53D6C-8776-4126-85C3-AC3F59EBBF27}" type="slidenum">
              <a:rPr lang="zh-CN" altLang="zh-CN"/>
              <a:pPr/>
              <a:t>‹#›</a:t>
            </a:fld>
            <a:endParaRPr lang="zh-CN" altLang="zh-CN"/>
          </a:p>
        </p:txBody>
      </p:sp>
    </p:spTree>
    <p:extLst>
      <p:ext uri="{BB962C8B-B14F-4D97-AF65-F5344CB8AC3E}">
        <p14:creationId xmlns:p14="http://schemas.microsoft.com/office/powerpoint/2010/main" val="692354193"/>
      </p:ext>
    </p:extLst>
  </p:cSld>
  <p:clrMapOvr>
    <a:masterClrMapping/>
  </p:clrMapOvr>
  <p:transition>
    <p:cove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5F0A5F54-8F99-4B99-A2B1-C3F71F11831A}" type="slidenum">
              <a:rPr lang="zh-CN" altLang="zh-CN"/>
              <a:pPr/>
              <a:t>‹#›</a:t>
            </a:fld>
            <a:endParaRPr lang="zh-CN" altLang="zh-CN"/>
          </a:p>
        </p:txBody>
      </p:sp>
    </p:spTree>
    <p:extLst>
      <p:ext uri="{BB962C8B-B14F-4D97-AF65-F5344CB8AC3E}">
        <p14:creationId xmlns:p14="http://schemas.microsoft.com/office/powerpoint/2010/main" val="4006200827"/>
      </p:ext>
    </p:extLst>
  </p:cSld>
  <p:clrMapOvr>
    <a:masterClrMapping/>
  </p:clrMapOvr>
  <p:transition>
    <p:cove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5599B26B-8999-4F0D-9868-3726C77016B1}" type="slidenum">
              <a:rPr lang="zh-CN" altLang="zh-CN"/>
              <a:pPr/>
              <a:t>‹#›</a:t>
            </a:fld>
            <a:endParaRPr lang="zh-CN" altLang="zh-CN"/>
          </a:p>
        </p:txBody>
      </p:sp>
    </p:spTree>
    <p:extLst>
      <p:ext uri="{BB962C8B-B14F-4D97-AF65-F5344CB8AC3E}">
        <p14:creationId xmlns:p14="http://schemas.microsoft.com/office/powerpoint/2010/main" val="3811731319"/>
      </p:ext>
    </p:extLst>
  </p:cSld>
  <p:clrMapOvr>
    <a:masterClrMapping/>
  </p:clrMapOvr>
  <p:transition>
    <p:cove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5C63EC5A-FC4B-468C-90E2-B38EE7F28031}" type="slidenum">
              <a:rPr lang="zh-CN" altLang="zh-CN"/>
              <a:pPr/>
              <a:t>‹#›</a:t>
            </a:fld>
            <a:endParaRPr lang="zh-CN" altLang="zh-CN"/>
          </a:p>
        </p:txBody>
      </p:sp>
    </p:spTree>
    <p:extLst>
      <p:ext uri="{BB962C8B-B14F-4D97-AF65-F5344CB8AC3E}">
        <p14:creationId xmlns:p14="http://schemas.microsoft.com/office/powerpoint/2010/main" val="4027867134"/>
      </p:ext>
    </p:extLst>
  </p:cSld>
  <p:clrMapOvr>
    <a:masterClrMapping/>
  </p:clrMapOvr>
  <p:transition>
    <p:cove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E8B8FA26-BAF0-4189-897F-865F5EEAF240}" type="slidenum">
              <a:rPr lang="zh-CN" altLang="zh-CN"/>
              <a:pPr/>
              <a:t>‹#›</a:t>
            </a:fld>
            <a:endParaRPr lang="zh-CN" altLang="zh-CN"/>
          </a:p>
        </p:txBody>
      </p:sp>
    </p:spTree>
    <p:extLst>
      <p:ext uri="{BB962C8B-B14F-4D97-AF65-F5344CB8AC3E}">
        <p14:creationId xmlns:p14="http://schemas.microsoft.com/office/powerpoint/2010/main" val="1171441766"/>
      </p:ext>
    </p:extLst>
  </p:cSld>
  <p:clrMapOvr>
    <a:masterClrMapping/>
  </p:clrMapOvr>
  <p:transition>
    <p:cove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4549ED53-5203-4F82-96F1-A914EADA2380}" type="slidenum">
              <a:rPr lang="zh-CN" altLang="zh-CN"/>
              <a:pPr/>
              <a:t>‹#›</a:t>
            </a:fld>
            <a:endParaRPr lang="zh-CN" altLang="zh-CN"/>
          </a:p>
        </p:txBody>
      </p:sp>
    </p:spTree>
    <p:extLst>
      <p:ext uri="{BB962C8B-B14F-4D97-AF65-F5344CB8AC3E}">
        <p14:creationId xmlns:p14="http://schemas.microsoft.com/office/powerpoint/2010/main" val="116669295"/>
      </p:ext>
    </p:extLst>
  </p:cSld>
  <p:clrMapOvr>
    <a:masterClrMapping/>
  </p:clrMapOvr>
  <p:transition>
    <p:cove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CA391E6F-7BBA-425B-82B2-54B33E68912C}" type="slidenum">
              <a:rPr lang="zh-CN" altLang="zh-CN"/>
              <a:pPr/>
              <a:t>‹#›</a:t>
            </a:fld>
            <a:endParaRPr lang="zh-CN" altLang="zh-CN"/>
          </a:p>
        </p:txBody>
      </p:sp>
    </p:spTree>
    <p:extLst>
      <p:ext uri="{BB962C8B-B14F-4D97-AF65-F5344CB8AC3E}">
        <p14:creationId xmlns:p14="http://schemas.microsoft.com/office/powerpoint/2010/main" val="3948251888"/>
      </p:ext>
    </p:extLst>
  </p:cSld>
  <p:clrMapOvr>
    <a:masterClrMapping/>
  </p:clrMapOvr>
  <p:transition>
    <p:cove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40FA1DF-690C-4C1A-9508-75DEAC86D215}" type="slidenum">
              <a:rPr lang="zh-CN" altLang="zh-CN"/>
              <a:pPr/>
              <a:t>‹#›</a:t>
            </a:fld>
            <a:endParaRPr lang="zh-CN" altLang="zh-CN"/>
          </a:p>
        </p:txBody>
      </p:sp>
    </p:spTree>
    <p:extLst>
      <p:ext uri="{BB962C8B-B14F-4D97-AF65-F5344CB8AC3E}">
        <p14:creationId xmlns:p14="http://schemas.microsoft.com/office/powerpoint/2010/main" val="3250577364"/>
      </p:ext>
    </p:extLst>
  </p:cSld>
  <p:clrMapOvr>
    <a:masterClrMapping/>
  </p:clrMapOvr>
  <p:transition>
    <p:cove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0305B7CD-3795-45F9-B440-1FA708C18AC8}" type="slidenum">
              <a:rPr lang="zh-CN" altLang="zh-CN"/>
              <a:pPr/>
              <a:t>‹#›</a:t>
            </a:fld>
            <a:endParaRPr lang="zh-CN" altLang="zh-CN"/>
          </a:p>
        </p:txBody>
      </p:sp>
    </p:spTree>
    <p:extLst>
      <p:ext uri="{BB962C8B-B14F-4D97-AF65-F5344CB8AC3E}">
        <p14:creationId xmlns:p14="http://schemas.microsoft.com/office/powerpoint/2010/main" val="568066882"/>
      </p:ext>
    </p:extLst>
  </p:cSld>
  <p:clrMapOvr>
    <a:masterClrMapping/>
  </p:clrMapOvr>
  <p:transition>
    <p:cove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1839E994-E4FD-44AE-96A3-ED385C7815E0}" type="slidenum">
              <a:rPr lang="zh-CN" altLang="zh-CN"/>
              <a:pPr/>
              <a:t>‹#›</a:t>
            </a:fld>
            <a:endParaRPr lang="zh-CN" altLang="zh-CN"/>
          </a:p>
        </p:txBody>
      </p:sp>
    </p:spTree>
    <p:extLst>
      <p:ext uri="{BB962C8B-B14F-4D97-AF65-F5344CB8AC3E}">
        <p14:creationId xmlns:p14="http://schemas.microsoft.com/office/powerpoint/2010/main" val="467390365"/>
      </p:ext>
    </p:extLst>
  </p:cSld>
  <p:clrMapOvr>
    <a:masterClrMapping/>
  </p:clrMapOvr>
  <p:transition>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B3E9ABF2-4A49-4A7B-872D-5CE5BAD70455}" type="slidenum">
              <a:rPr lang="zh-CN" altLang="zh-CN"/>
              <a:pPr/>
              <a:t>‹#›</a:t>
            </a:fld>
            <a:endParaRPr lang="zh-CN" altLang="zh-CN"/>
          </a:p>
        </p:txBody>
      </p:sp>
    </p:spTree>
    <p:extLst>
      <p:ext uri="{BB962C8B-B14F-4D97-AF65-F5344CB8AC3E}">
        <p14:creationId xmlns:p14="http://schemas.microsoft.com/office/powerpoint/2010/main" val="751361440"/>
      </p:ext>
    </p:extLst>
  </p:cSld>
  <p:clrMapOvr>
    <a:masterClrMapping/>
  </p:clrMapOvr>
  <p:transition>
    <p:cove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07326E71-9F84-4A15-BB44-6FE987BD7051}" type="slidenum">
              <a:rPr lang="zh-CN" altLang="zh-CN"/>
              <a:pPr/>
              <a:t>‹#›</a:t>
            </a:fld>
            <a:endParaRPr lang="zh-CN" altLang="zh-CN"/>
          </a:p>
        </p:txBody>
      </p:sp>
    </p:spTree>
    <p:extLst>
      <p:ext uri="{BB962C8B-B14F-4D97-AF65-F5344CB8AC3E}">
        <p14:creationId xmlns:p14="http://schemas.microsoft.com/office/powerpoint/2010/main" val="2665961206"/>
      </p:ext>
    </p:extLst>
  </p:cSld>
  <p:clrMapOvr>
    <a:masterClrMapping/>
  </p:clrMapOvr>
  <p:transition>
    <p:cove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FE555A67-7AB8-4929-B7F0-427F257419B7}" type="slidenum">
              <a:rPr lang="zh-CN" altLang="zh-CN"/>
              <a:pPr/>
              <a:t>‹#›</a:t>
            </a:fld>
            <a:endParaRPr lang="zh-CN" altLang="zh-CN"/>
          </a:p>
        </p:txBody>
      </p:sp>
    </p:spTree>
    <p:extLst>
      <p:ext uri="{BB962C8B-B14F-4D97-AF65-F5344CB8AC3E}">
        <p14:creationId xmlns:p14="http://schemas.microsoft.com/office/powerpoint/2010/main" val="1399464580"/>
      </p:ext>
    </p:extLst>
  </p:cSld>
  <p:clrMapOvr>
    <a:masterClrMapping/>
  </p:clrMapOvr>
  <p:transition>
    <p:cove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6897884C-BE71-49F5-990A-27E3512ADF36}" type="slidenum">
              <a:rPr lang="zh-CN" altLang="zh-CN"/>
              <a:pPr/>
              <a:t>‹#›</a:t>
            </a:fld>
            <a:endParaRPr lang="zh-CN" altLang="zh-CN"/>
          </a:p>
        </p:txBody>
      </p:sp>
    </p:spTree>
    <p:extLst>
      <p:ext uri="{BB962C8B-B14F-4D97-AF65-F5344CB8AC3E}">
        <p14:creationId xmlns:p14="http://schemas.microsoft.com/office/powerpoint/2010/main" val="3625239036"/>
      </p:ext>
    </p:extLst>
  </p:cSld>
  <p:clrMapOvr>
    <a:masterClrMapping/>
  </p:clrMapOvr>
  <p:transition>
    <p:cove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0E974BDB-5E67-455F-9172-94E92034633C}" type="slidenum">
              <a:rPr lang="zh-CN" altLang="zh-CN"/>
              <a:pPr/>
              <a:t>‹#›</a:t>
            </a:fld>
            <a:endParaRPr lang="zh-CN" altLang="zh-CN"/>
          </a:p>
        </p:txBody>
      </p:sp>
    </p:spTree>
    <p:extLst>
      <p:ext uri="{BB962C8B-B14F-4D97-AF65-F5344CB8AC3E}">
        <p14:creationId xmlns:p14="http://schemas.microsoft.com/office/powerpoint/2010/main" val="3214796519"/>
      </p:ext>
    </p:extLst>
  </p:cSld>
  <p:clrMapOvr>
    <a:masterClrMapping/>
  </p:clrMapOvr>
  <p:transition>
    <p:cove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FAD97CD3-CFCE-4149-AE9E-078BA1031A8F}" type="slidenum">
              <a:rPr lang="zh-CN" altLang="zh-CN"/>
              <a:pPr/>
              <a:t>‹#›</a:t>
            </a:fld>
            <a:endParaRPr lang="zh-CN" altLang="zh-CN"/>
          </a:p>
        </p:txBody>
      </p:sp>
    </p:spTree>
    <p:extLst>
      <p:ext uri="{BB962C8B-B14F-4D97-AF65-F5344CB8AC3E}">
        <p14:creationId xmlns:p14="http://schemas.microsoft.com/office/powerpoint/2010/main" val="1870318505"/>
      </p:ext>
    </p:extLst>
  </p:cSld>
  <p:clrMapOvr>
    <a:masterClrMapping/>
  </p:clrMapOvr>
  <p:transition>
    <p:cove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D536E8F1-B7AD-4764-87A1-9D77C45C0D51}" type="slidenum">
              <a:rPr lang="zh-CN" altLang="zh-CN"/>
              <a:pPr/>
              <a:t>‹#›</a:t>
            </a:fld>
            <a:endParaRPr lang="zh-CN" altLang="zh-CN"/>
          </a:p>
        </p:txBody>
      </p:sp>
    </p:spTree>
    <p:extLst>
      <p:ext uri="{BB962C8B-B14F-4D97-AF65-F5344CB8AC3E}">
        <p14:creationId xmlns:p14="http://schemas.microsoft.com/office/powerpoint/2010/main" val="111591631"/>
      </p:ext>
    </p:extLst>
  </p:cSld>
  <p:clrMapOvr>
    <a:masterClrMapping/>
  </p:clrMapOvr>
  <p:transition>
    <p:cove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BF6FA866-90A1-458E-835F-550932BECD90}" type="slidenum">
              <a:rPr lang="zh-CN" altLang="zh-CN"/>
              <a:pPr/>
              <a:t>‹#›</a:t>
            </a:fld>
            <a:endParaRPr lang="zh-CN" altLang="zh-CN"/>
          </a:p>
        </p:txBody>
      </p:sp>
    </p:spTree>
    <p:extLst>
      <p:ext uri="{BB962C8B-B14F-4D97-AF65-F5344CB8AC3E}">
        <p14:creationId xmlns:p14="http://schemas.microsoft.com/office/powerpoint/2010/main" val="1488821617"/>
      </p:ext>
    </p:extLst>
  </p:cSld>
  <p:clrMapOvr>
    <a:masterClrMapping/>
  </p:clrMapOvr>
  <p:transition>
    <p:cove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D5A6190-D74F-4663-B811-FBB4524BC1C7}" type="slidenum">
              <a:rPr lang="zh-CN" altLang="zh-CN"/>
              <a:pPr/>
              <a:t>‹#›</a:t>
            </a:fld>
            <a:endParaRPr lang="zh-CN" altLang="zh-CN"/>
          </a:p>
        </p:txBody>
      </p:sp>
    </p:spTree>
    <p:extLst>
      <p:ext uri="{BB962C8B-B14F-4D97-AF65-F5344CB8AC3E}">
        <p14:creationId xmlns:p14="http://schemas.microsoft.com/office/powerpoint/2010/main" val="1570565871"/>
      </p:ext>
    </p:extLst>
  </p:cSld>
  <p:clrMapOvr>
    <a:masterClrMapping/>
  </p:clrMapOvr>
  <p:transition>
    <p:cove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807C9F04-E2F6-4ABB-9863-6B5B72D0F073}" type="slidenum">
              <a:rPr lang="zh-CN" altLang="zh-CN"/>
              <a:pPr/>
              <a:t>‹#›</a:t>
            </a:fld>
            <a:endParaRPr lang="zh-CN" altLang="zh-CN"/>
          </a:p>
        </p:txBody>
      </p:sp>
    </p:spTree>
    <p:extLst>
      <p:ext uri="{BB962C8B-B14F-4D97-AF65-F5344CB8AC3E}">
        <p14:creationId xmlns:p14="http://schemas.microsoft.com/office/powerpoint/2010/main" val="556824732"/>
      </p:ext>
    </p:extLst>
  </p:cSld>
  <p:clrMapOvr>
    <a:masterClrMapping/>
  </p:clrMapOvr>
  <p:transition>
    <p:cove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007E9920-D6C1-4744-9103-82FB0D599BDD}" type="slidenum">
              <a:rPr lang="zh-CN" altLang="zh-CN"/>
              <a:pPr/>
              <a:t>‹#›</a:t>
            </a:fld>
            <a:endParaRPr lang="zh-CN" altLang="zh-CN"/>
          </a:p>
        </p:txBody>
      </p:sp>
    </p:spTree>
    <p:extLst>
      <p:ext uri="{BB962C8B-B14F-4D97-AF65-F5344CB8AC3E}">
        <p14:creationId xmlns:p14="http://schemas.microsoft.com/office/powerpoint/2010/main" val="3912157409"/>
      </p:ext>
    </p:extLst>
  </p:cSld>
  <p:clrMapOvr>
    <a:masterClrMapping/>
  </p:clrMapOvr>
  <p:transition>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339E6C70-D0CA-43D4-AC25-2BE74D270221}" type="slidenum">
              <a:rPr lang="zh-CN" altLang="zh-CN"/>
              <a:pPr/>
              <a:t>‹#›</a:t>
            </a:fld>
            <a:endParaRPr lang="zh-CN" altLang="zh-CN"/>
          </a:p>
        </p:txBody>
      </p:sp>
    </p:spTree>
    <p:extLst>
      <p:ext uri="{BB962C8B-B14F-4D97-AF65-F5344CB8AC3E}">
        <p14:creationId xmlns:p14="http://schemas.microsoft.com/office/powerpoint/2010/main" val="1872193039"/>
      </p:ext>
    </p:extLst>
  </p:cSld>
  <p:clrMapOvr>
    <a:masterClrMapping/>
  </p:clrMapOvr>
  <p:transition>
    <p:cove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B5E2C3B-EC50-4F78-B939-36D17297930C}" type="slidenum">
              <a:rPr lang="zh-CN" altLang="zh-CN"/>
              <a:pPr/>
              <a:t>‹#›</a:t>
            </a:fld>
            <a:endParaRPr lang="zh-CN" altLang="zh-CN"/>
          </a:p>
        </p:txBody>
      </p:sp>
    </p:spTree>
    <p:extLst>
      <p:ext uri="{BB962C8B-B14F-4D97-AF65-F5344CB8AC3E}">
        <p14:creationId xmlns:p14="http://schemas.microsoft.com/office/powerpoint/2010/main" val="160637517"/>
      </p:ext>
    </p:extLst>
  </p:cSld>
  <p:clrMapOvr>
    <a:masterClrMapping/>
  </p:clrMapOvr>
  <p:transition>
    <p:cove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1427CF85-C2C6-402C-B2B7-7F9BDA6800C3}" type="slidenum">
              <a:rPr lang="zh-CN" altLang="zh-CN"/>
              <a:pPr/>
              <a:t>‹#›</a:t>
            </a:fld>
            <a:endParaRPr lang="zh-CN" altLang="zh-CN"/>
          </a:p>
        </p:txBody>
      </p:sp>
    </p:spTree>
    <p:extLst>
      <p:ext uri="{BB962C8B-B14F-4D97-AF65-F5344CB8AC3E}">
        <p14:creationId xmlns:p14="http://schemas.microsoft.com/office/powerpoint/2010/main" val="2900984530"/>
      </p:ext>
    </p:extLst>
  </p:cSld>
  <p:clrMapOvr>
    <a:masterClrMapping/>
  </p:clrMapOvr>
  <p:transition>
    <p:cove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6B185774-8129-4F7E-AA90-09255DC0D3AA}" type="slidenum">
              <a:rPr lang="zh-CN" altLang="zh-CN"/>
              <a:pPr/>
              <a:t>‹#›</a:t>
            </a:fld>
            <a:endParaRPr lang="zh-CN" altLang="zh-CN"/>
          </a:p>
        </p:txBody>
      </p:sp>
    </p:spTree>
    <p:extLst>
      <p:ext uri="{BB962C8B-B14F-4D97-AF65-F5344CB8AC3E}">
        <p14:creationId xmlns:p14="http://schemas.microsoft.com/office/powerpoint/2010/main" val="1103395800"/>
      </p:ext>
    </p:extLst>
  </p:cSld>
  <p:clrMapOvr>
    <a:masterClrMapping/>
  </p:clrMapOvr>
  <p:transition>
    <p:cove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FE610089-C649-444D-B6A6-887C61AE3F01}" type="slidenum">
              <a:rPr lang="zh-CN" altLang="zh-CN"/>
              <a:pPr/>
              <a:t>‹#›</a:t>
            </a:fld>
            <a:endParaRPr lang="zh-CN" altLang="zh-CN"/>
          </a:p>
        </p:txBody>
      </p:sp>
    </p:spTree>
    <p:extLst>
      <p:ext uri="{BB962C8B-B14F-4D97-AF65-F5344CB8AC3E}">
        <p14:creationId xmlns:p14="http://schemas.microsoft.com/office/powerpoint/2010/main" val="1032897779"/>
      </p:ext>
    </p:extLst>
  </p:cSld>
  <p:clrMapOvr>
    <a:masterClrMapping/>
  </p:clrMapOvr>
  <p:transition>
    <p:cove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A75A95D2-72AC-4668-8C81-060AD2ED5DC6}" type="slidenum">
              <a:rPr lang="zh-CN" altLang="zh-CN"/>
              <a:pPr/>
              <a:t>‹#›</a:t>
            </a:fld>
            <a:endParaRPr lang="zh-CN" altLang="zh-CN"/>
          </a:p>
        </p:txBody>
      </p:sp>
    </p:spTree>
    <p:extLst>
      <p:ext uri="{BB962C8B-B14F-4D97-AF65-F5344CB8AC3E}">
        <p14:creationId xmlns:p14="http://schemas.microsoft.com/office/powerpoint/2010/main" val="4186977556"/>
      </p:ext>
    </p:extLst>
  </p:cSld>
  <p:clrMapOvr>
    <a:masterClrMapping/>
  </p:clrMapOvr>
  <p:transition>
    <p:cove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55D3EC73-898C-47D7-9F18-F5EAA9360109}" type="slidenum">
              <a:rPr lang="zh-CN" altLang="zh-CN"/>
              <a:pPr/>
              <a:t>‹#›</a:t>
            </a:fld>
            <a:endParaRPr lang="zh-CN" altLang="zh-CN"/>
          </a:p>
        </p:txBody>
      </p:sp>
    </p:spTree>
    <p:extLst>
      <p:ext uri="{BB962C8B-B14F-4D97-AF65-F5344CB8AC3E}">
        <p14:creationId xmlns:p14="http://schemas.microsoft.com/office/powerpoint/2010/main" val="1234068586"/>
      </p:ext>
    </p:extLst>
  </p:cSld>
  <p:clrMapOvr>
    <a:masterClrMapping/>
  </p:clrMapOvr>
  <p:transition>
    <p:cove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3A569A87-F4D0-4DB8-BBB5-21786BB65786}" type="slidenum">
              <a:rPr lang="zh-CN" altLang="zh-CN"/>
              <a:pPr/>
              <a:t>‹#›</a:t>
            </a:fld>
            <a:endParaRPr lang="zh-CN" altLang="zh-CN"/>
          </a:p>
        </p:txBody>
      </p:sp>
    </p:spTree>
    <p:extLst>
      <p:ext uri="{BB962C8B-B14F-4D97-AF65-F5344CB8AC3E}">
        <p14:creationId xmlns:p14="http://schemas.microsoft.com/office/powerpoint/2010/main" val="3456348152"/>
      </p:ext>
    </p:extLst>
  </p:cSld>
  <p:clrMapOvr>
    <a:masterClrMapping/>
  </p:clrMapOvr>
  <p:transition>
    <p:cove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9F65CCD1-359D-46E7-8694-3DB9F5ED815A}" type="slidenum">
              <a:rPr lang="zh-CN" altLang="zh-CN"/>
              <a:pPr/>
              <a:t>‹#›</a:t>
            </a:fld>
            <a:endParaRPr lang="zh-CN" altLang="zh-CN"/>
          </a:p>
        </p:txBody>
      </p:sp>
    </p:spTree>
    <p:extLst>
      <p:ext uri="{BB962C8B-B14F-4D97-AF65-F5344CB8AC3E}">
        <p14:creationId xmlns:p14="http://schemas.microsoft.com/office/powerpoint/2010/main" val="3124601781"/>
      </p:ext>
    </p:extLst>
  </p:cSld>
  <p:clrMapOvr>
    <a:masterClrMapping/>
  </p:clrMapOvr>
  <p:transition>
    <p:cove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DA1B9825-8826-48C8-BD36-EFF883894505}" type="slidenum">
              <a:rPr lang="zh-CN" altLang="zh-CN"/>
              <a:pPr/>
              <a:t>‹#›</a:t>
            </a:fld>
            <a:endParaRPr lang="zh-CN" altLang="zh-CN"/>
          </a:p>
        </p:txBody>
      </p:sp>
    </p:spTree>
    <p:extLst>
      <p:ext uri="{BB962C8B-B14F-4D97-AF65-F5344CB8AC3E}">
        <p14:creationId xmlns:p14="http://schemas.microsoft.com/office/powerpoint/2010/main" val="4000560090"/>
      </p:ext>
    </p:extLst>
  </p:cSld>
  <p:clrMapOvr>
    <a:masterClrMapping/>
  </p:clrMapOvr>
  <p:transition>
    <p:cove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5C64E2B6-7061-4440-90D0-46BE50865228}" type="slidenum">
              <a:rPr lang="zh-CN" altLang="zh-CN"/>
              <a:pPr/>
              <a:t>‹#›</a:t>
            </a:fld>
            <a:endParaRPr lang="zh-CN" altLang="zh-CN"/>
          </a:p>
        </p:txBody>
      </p:sp>
    </p:spTree>
    <p:extLst>
      <p:ext uri="{BB962C8B-B14F-4D97-AF65-F5344CB8AC3E}">
        <p14:creationId xmlns:p14="http://schemas.microsoft.com/office/powerpoint/2010/main" val="1931218309"/>
      </p:ext>
    </p:extLst>
  </p:cSld>
  <p:clrMapOvr>
    <a:masterClrMapping/>
  </p:clrMapOvr>
  <p:transition>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zh-CN"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zh-CN"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0246528B-2566-49F1-9D87-ECB645A25162}"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ransition>
    <p:cover/>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zh-CN" altLang="zh-CN"/>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zh-CN"/>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5D08033D-5B4E-447C-81CF-2B8ED4B56895}"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cover/>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3075"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zh-CN" altLang="zh-CN"/>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zh-CN"/>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D8ED7B3E-9D10-4B88-97F9-A02820EEC099}"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ransition>
    <p:cover/>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409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zh-CN" altLang="zh-CN"/>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zh-CN"/>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800910F8-BB60-47D4-A971-8E8AFCCD6CFD}"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ransition>
    <p:cover/>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5123"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5124"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zh-CN" altLang="zh-CN"/>
          </a:p>
        </p:txBody>
      </p:sp>
      <p:sp>
        <p:nvSpPr>
          <p:cNvPr id="5125"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zh-CN"/>
          </a:p>
        </p:txBody>
      </p:sp>
      <p:sp>
        <p:nvSpPr>
          <p:cNvPr id="5126"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05F48AF7-6723-47C2-AFE6-A24FB2B84F34}"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ransition>
    <p:cover/>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614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zh-CN" altLang="zh-CN"/>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zh-CN"/>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8A4F0525-CC9D-4D3B-A7FC-0EB369648DDC}"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ransition>
    <p:cover/>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7171" name="文本占位符 2"/>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7172" name="日期占位符 3"/>
          <p:cNvSpPr>
            <a:spLocks noGrp="1" noChangeArrowheads="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endParaRPr lang="zh-CN" altLang="zh-CN"/>
          </a:p>
        </p:txBody>
      </p:sp>
      <p:sp>
        <p:nvSpPr>
          <p:cNvPr id="7173" name="页脚占位符 4"/>
          <p:cNvSpPr>
            <a:spLocks noGrp="1" noChangeArrowheads="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zh-CN" altLang="zh-CN"/>
          </a:p>
        </p:txBody>
      </p:sp>
      <p:sp>
        <p:nvSpPr>
          <p:cNvPr id="7174" name="灯片编号占位符 5"/>
          <p:cNvSpPr>
            <a:spLocks noGrp="1" noChangeArrowheads="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45B929BD-8082-41FC-BB2D-27E3FC75E1CF}"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ransition>
    <p:cover/>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8195"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8196"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zh-CN" altLang="zh-CN"/>
          </a:p>
        </p:txBody>
      </p:sp>
      <p:sp>
        <p:nvSpPr>
          <p:cNvPr id="8197"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zh-CN"/>
          </a:p>
        </p:txBody>
      </p:sp>
      <p:sp>
        <p:nvSpPr>
          <p:cNvPr id="8198"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2DFB1A62-EF18-4388-BCB3-FADA7E319D98}"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ransition>
    <p:cover/>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9219"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9220"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zh-CN" altLang="zh-CN"/>
          </a:p>
        </p:txBody>
      </p:sp>
      <p:sp>
        <p:nvSpPr>
          <p:cNvPr id="9221"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zh-CN" altLang="zh-CN"/>
          </a:p>
        </p:txBody>
      </p:sp>
      <p:sp>
        <p:nvSpPr>
          <p:cNvPr id="9222"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2F6DB767-2401-496F-97DB-3774AF5D6028}"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ransition>
    <p:cover/>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9.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9.xml"/><Relationship Id="rId6" Type="http://schemas.openxmlformats.org/officeDocument/2006/relationships/image" Target="../media/image22.gif"/><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jpeg"/><Relationship Id="rId1" Type="http://schemas.openxmlformats.org/officeDocument/2006/relationships/slideLayout" Target="../slideLayouts/slideLayout18.xml"/><Relationship Id="rId4" Type="http://schemas.openxmlformats.org/officeDocument/2006/relationships/image" Target="../media/image27.gif"/></Relationships>
</file>

<file path=ppt/slides/_rels/slide15.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jpeg"/><Relationship Id="rId1" Type="http://schemas.openxmlformats.org/officeDocument/2006/relationships/slideLayout" Target="../slideLayouts/slideLayout18.xml"/><Relationship Id="rId4" Type="http://schemas.openxmlformats.org/officeDocument/2006/relationships/image" Target="../media/image27.gif"/></Relationships>
</file>

<file path=ppt/slides/_rels/slide16.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95.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5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51.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51.xml"/></Relationships>
</file>

<file path=ppt/slides/_rels/slide2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audio" Target="../media/audio1.wav"/><Relationship Id="rId1" Type="http://schemas.openxmlformats.org/officeDocument/2006/relationships/slideLayout" Target="../slideLayouts/slideLayout51.xml"/><Relationship Id="rId4" Type="http://schemas.openxmlformats.org/officeDocument/2006/relationships/image" Target="../media/image3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9.jpeg"/><Relationship Id="rId2" Type="http://schemas.openxmlformats.org/officeDocument/2006/relationships/notesSlide" Target="../notesSlides/notesSlide1.xml"/><Relationship Id="rId1" Type="http://schemas.openxmlformats.org/officeDocument/2006/relationships/slideLayout" Target="../slideLayouts/slideLayout51.xml"/><Relationship Id="rId6" Type="http://schemas.openxmlformats.org/officeDocument/2006/relationships/image" Target="../media/image5.jpeg"/><Relationship Id="rId5" Type="http://schemas.openxmlformats.org/officeDocument/2006/relationships/image" Target="../media/image38.jpeg"/><Relationship Id="rId4" Type="http://schemas.openxmlformats.org/officeDocument/2006/relationships/image" Target="../media/image22.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84.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6.jpeg"/><Relationship Id="rId1" Type="http://schemas.openxmlformats.org/officeDocument/2006/relationships/slideLayout" Target="../slideLayouts/slideLayout8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images.google.com/imgres?imgurl=www.e56.com.cn/minzu/art/fusi/image/yizu-2.jpg&amp;imgrefurl=http://www.e56.com.cn/minzu/art/fusi/fs-yizu.htm&amp;h=420&amp;w=610&amp;sz=281&amp;tbnid=ViztVPQZ-1AJ:&amp;tbnh=91&amp;tbnw=132&amp;prev=/images?q%3D%E5%BD%9D%E6%97%8F%26start%3D40%26hl%3Dzh-CN%26lr%3D%26ie%3DUTF-8%26oe%3DUTF-8%26sa%3DN" TargetMode="External"/><Relationship Id="rId1" Type="http://schemas.openxmlformats.org/officeDocument/2006/relationships/slideLayout" Target="../slideLayouts/slideLayout29.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1266" name="Picture 2" descr="pic015">
            <a:hlinkClick r:id="" action="ppaction://noaction"/>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228600"/>
            <a:ext cx="150495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 Box 3"/>
          <p:cNvSpPr txBox="1">
            <a:spLocks noChangeArrowheads="1"/>
          </p:cNvSpPr>
          <p:nvPr/>
        </p:nvSpPr>
        <p:spPr bwMode="auto">
          <a:xfrm>
            <a:off x="755650" y="476250"/>
            <a:ext cx="28797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5400" b="1">
                <a:solidFill>
                  <a:srgbClr val="FF0000"/>
                </a:solidFill>
                <a:latin typeface="Times New Roman" panose="02020603050405020304" pitchFamily="18" charset="0"/>
                <a:ea typeface="隶书" panose="02010509060101010101" pitchFamily="49" charset="-122"/>
              </a:rPr>
              <a:t>民歌：</a:t>
            </a:r>
          </a:p>
        </p:txBody>
      </p:sp>
      <p:sp>
        <p:nvSpPr>
          <p:cNvPr id="11268" name="Text Box 4"/>
          <p:cNvSpPr txBox="1">
            <a:spLocks noChangeArrowheads="1"/>
          </p:cNvSpPr>
          <p:nvPr/>
        </p:nvSpPr>
        <p:spPr bwMode="auto">
          <a:xfrm>
            <a:off x="468313" y="1700213"/>
            <a:ext cx="8077200"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3200" b="1">
                <a:solidFill>
                  <a:srgbClr val="FF0066"/>
                </a:solidFill>
                <a:latin typeface="Times New Roman" panose="02020603050405020304" pitchFamily="18" charset="0"/>
                <a:ea typeface="隶书" panose="02010509060101010101" pitchFamily="49" charset="-122"/>
              </a:rPr>
              <a:t>          </a:t>
            </a:r>
            <a:r>
              <a:rPr lang="zh-CN" altLang="zh-CN" sz="4400" b="1">
                <a:solidFill>
                  <a:schemeClr val="bg1"/>
                </a:solidFill>
                <a:latin typeface="Times New Roman" panose="02020603050405020304" pitchFamily="18" charset="0"/>
                <a:ea typeface="隶书" panose="02010509060101010101" pitchFamily="49" charset="-122"/>
              </a:rPr>
              <a:t>就是民间口头流传的诗歌或歌曲，大多不知作者姓名。每个民族、每个地区，他们的民歌都不相同。</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animEffect transition="in" filter="blinds(horizontal)">
                                      <p:cBhvr>
                                        <p:cTn id="7" dur="500"/>
                                        <p:tgtEl>
                                          <p:spTgt spid="112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20482" name="Picture 2" descr="y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15888"/>
            <a:ext cx="5040313" cy="343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3" descr="1-1a.jpg (22761 字节)"/>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1341438"/>
            <a:ext cx="3279775"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4" descr="zjw1_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3789363"/>
            <a:ext cx="3671887" cy="272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11.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21506" name="Picture 2" descr="bjqw20030627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738" y="0"/>
            <a:ext cx="5148262"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3" descr="000619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44875"/>
            <a:ext cx="5003800" cy="341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4" descr="彝族"/>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25" y="3644900"/>
            <a:ext cx="2181225"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descr="Img1478007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115888"/>
            <a:ext cx="2170112" cy="314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6" descr="1077696977">
            <a:hlinkClick r:id="" action="ppaction://noaction"/>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5600" y="6021388"/>
            <a:ext cx="458788"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12.xml><?xml version="1.0" encoding="utf-8"?>
<p:sld xmlns:a="http://schemas.openxmlformats.org/drawingml/2006/main" xmlns:r="http://schemas.openxmlformats.org/officeDocument/2006/relationships" xmlns:p="http://schemas.openxmlformats.org/presentationml/2006/main" showMasterSp="0" showMasterPhAnim="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body" idx="4294967295"/>
          </p:nvPr>
        </p:nvSpPr>
        <p:spPr>
          <a:xfrm>
            <a:off x="1692275" y="981075"/>
            <a:ext cx="7235825" cy="5876925"/>
          </a:xfrm>
        </p:spPr>
        <p:txBody>
          <a:bodyPr/>
          <a:lstStyle/>
          <a:p>
            <a:pPr eaLnBrk="1" hangingPunct="1">
              <a:buFontTx/>
              <a:buNone/>
            </a:pPr>
            <a:r>
              <a:rPr lang="zh-CN" altLang="zh-CN" b="1">
                <a:solidFill>
                  <a:srgbClr val="FF3399"/>
                </a:solidFill>
                <a:ea typeface="隶书" panose="02010509060101010101" pitchFamily="49" charset="-122"/>
              </a:rPr>
              <a:t>         云南是民歌的海洋。云南少数民族众多，歌唱活动在人民的生活中占有特别重要的地位，几乎渗透到生活中的各个领域。他们以歌唱倾诉爱情、激起劳动的热情；表示对死者的哀悼、对婚配的祝福；抒发丰收的喜悦、节日的欢乐……每个民歌又因各自居住环境不同，产生了完全不同的歌唱形式。其中被称为“东方小夜曲的《小河淌水》就是云南傣族民歌的曲调改编而成。在云南各地都有不同民族的歌会。</a:t>
            </a:r>
          </a:p>
        </p:txBody>
      </p:sp>
      <p:sp>
        <p:nvSpPr>
          <p:cNvPr id="22531" name="WordArt 3"/>
          <p:cNvSpPr>
            <a:spLocks noChangeArrowheads="1" noChangeShapeType="1"/>
          </p:cNvSpPr>
          <p:nvPr/>
        </p:nvSpPr>
        <p:spPr bwMode="auto">
          <a:xfrm>
            <a:off x="323850" y="0"/>
            <a:ext cx="5256213" cy="1125538"/>
          </a:xfrm>
          <a:prstGeom prst="rect">
            <a:avLst/>
          </a:prstGeom>
        </p:spPr>
        <p:txBody>
          <a:bodyPr wrap="none" fromWordArt="1">
            <a:prstTxWarp prst="textSlantUp">
              <a:avLst>
                <a:gd name="adj" fmla="val 0"/>
              </a:avLst>
            </a:prstTxWarp>
          </a:bodyPr>
          <a:lstStyle/>
          <a:p>
            <a:pPr algn="ctr"/>
            <a:r>
              <a:rPr lang="zh-CN" altLang="en-US" sz="360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outerShdw>
                </a:effectLst>
                <a:latin typeface="宋体" panose="02010600030101010101" pitchFamily="2" charset="-122"/>
              </a:rPr>
              <a:t>云南的歌会：</a:t>
            </a:r>
          </a:p>
        </p:txBody>
      </p:sp>
      <p:pic>
        <p:nvPicPr>
          <p:cNvPr id="22532" name="Picture 4" descr="099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49500"/>
            <a:ext cx="2160588" cy="417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5" descr="pic015">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228600"/>
            <a:ext cx="120015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13.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23554" name="Picture 2" descr="dali_inde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p:cNvSpPr txBox="1">
            <a:spLocks noChangeArrowheads="1"/>
          </p:cNvSpPr>
          <p:nvPr/>
        </p:nvSpPr>
        <p:spPr bwMode="auto">
          <a:xfrm>
            <a:off x="533400" y="533400"/>
            <a:ext cx="7924800" cy="545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12000" b="1">
                <a:solidFill>
                  <a:srgbClr val="9900CC"/>
                </a:solidFill>
                <a:effectLst>
                  <a:outerShdw blurRad="38100" dist="38100" dir="2700000" algn="tl">
                    <a:srgbClr val="C0C0C0"/>
                  </a:outerShdw>
                </a:effectLst>
                <a:latin typeface="Times New Roman" panose="02020603050405020304" pitchFamily="18" charset="0"/>
                <a:ea typeface="方正舒体" panose="02010601030101010101" pitchFamily="2" charset="-122"/>
              </a:rPr>
              <a:t>云南的歌会</a:t>
            </a:r>
          </a:p>
          <a:p>
            <a:pPr eaLnBrk="1" hangingPunct="1"/>
            <a:r>
              <a:rPr lang="zh-CN" altLang="zh-CN" sz="8000" b="1">
                <a:solidFill>
                  <a:srgbClr val="9900CC"/>
                </a:solidFill>
                <a:effectLst>
                  <a:outerShdw blurRad="38100" dist="38100" dir="2700000" algn="tl">
                    <a:srgbClr val="C0C0C0"/>
                  </a:outerShdw>
                </a:effectLst>
                <a:latin typeface="Times New Roman" panose="02020603050405020304" pitchFamily="18" charset="0"/>
                <a:ea typeface="方正舒体" panose="02010601030101010101" pitchFamily="2" charset="-122"/>
              </a:rPr>
              <a:t>                 </a:t>
            </a:r>
          </a:p>
          <a:p>
            <a:pPr eaLnBrk="1" hangingPunct="1"/>
            <a:r>
              <a:rPr lang="zh-CN" altLang="zh-CN" sz="8000" b="1">
                <a:solidFill>
                  <a:srgbClr val="9900CC"/>
                </a:solidFill>
                <a:effectLst>
                  <a:outerShdw blurRad="38100" dist="38100" dir="2700000" algn="tl">
                    <a:srgbClr val="C0C0C0"/>
                  </a:outerShdw>
                </a:effectLst>
                <a:latin typeface="Times New Roman" panose="02020603050405020304" pitchFamily="18" charset="0"/>
                <a:ea typeface="方正舒体" panose="02010601030101010101" pitchFamily="2" charset="-122"/>
              </a:rPr>
              <a:t>                 </a:t>
            </a:r>
            <a:r>
              <a:rPr lang="zh-CN" altLang="zh-CN" sz="8000" b="1">
                <a:solidFill>
                  <a:srgbClr val="00FF00"/>
                </a:solidFill>
                <a:effectLst>
                  <a:outerShdw blurRad="38100" dist="38100" dir="2700000" algn="tl">
                    <a:srgbClr val="C0C0C0"/>
                  </a:outerShdw>
                </a:effectLst>
                <a:latin typeface="Times New Roman" panose="02020603050405020304" pitchFamily="18" charset="0"/>
                <a:ea typeface="方正舒体" panose="02010601030101010101" pitchFamily="2" charset="-122"/>
              </a:rPr>
              <a:t>沈从文</a:t>
            </a:r>
          </a:p>
          <a:p>
            <a:pPr eaLnBrk="1" hangingPunct="1"/>
            <a:endParaRPr lang="zh-CN" altLang="zh-CN" sz="3600">
              <a:solidFill>
                <a:srgbClr val="00FF00"/>
              </a:solidFill>
              <a:latin typeface="Times New Roman" panose="02020603050405020304" pitchFamily="18" charset="0"/>
              <a:ea typeface="黑体" panose="02010609060101010101" pitchFamily="49" charset="-122"/>
            </a:endParaRPr>
          </a:p>
          <a:p>
            <a:pPr eaLnBrk="1" hangingPunct="1"/>
            <a:r>
              <a:rPr lang="zh-CN" altLang="zh-CN" sz="3600">
                <a:solidFill>
                  <a:srgbClr val="FFFF00"/>
                </a:solidFill>
                <a:latin typeface="Times New Roman" panose="02020603050405020304" pitchFamily="18" charset="0"/>
                <a:ea typeface="黑体" panose="02010609060101010101" pitchFamily="49" charset="-122"/>
              </a:rPr>
              <a:t>                       </a:t>
            </a:r>
          </a:p>
        </p:txBody>
      </p:sp>
    </p:spTree>
  </p:cSld>
  <p:clrMapOvr>
    <a:masterClrMapping/>
  </p:clrMapOvr>
  <p:transition>
    <p:cover/>
  </p:transition>
</p:sld>
</file>

<file path=ppt/slides/slide14.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24578" name="Picture 2" descr="b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Picture 3" descr="3_385_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3725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4" descr="42bu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0"/>
            <a:ext cx="6477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 Box 5"/>
          <p:cNvSpPr txBox="1">
            <a:spLocks noChangeArrowheads="1"/>
          </p:cNvSpPr>
          <p:nvPr/>
        </p:nvSpPr>
        <p:spPr bwMode="auto">
          <a:xfrm>
            <a:off x="611188" y="1557338"/>
            <a:ext cx="7848600"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4000" b="1">
                <a:solidFill>
                  <a:srgbClr val="0000FF"/>
                </a:solidFill>
                <a:latin typeface="隶书" panose="02010509060101010101" pitchFamily="49" charset="-122"/>
                <a:ea typeface="隶书" panose="02010509060101010101" pitchFamily="49" charset="-122"/>
              </a:rPr>
              <a:t>    1.</a:t>
            </a:r>
            <a:r>
              <a:rPr lang="zh-CN" altLang="zh-CN" sz="4400" b="1">
                <a:solidFill>
                  <a:srgbClr val="0000FF"/>
                </a:solidFill>
                <a:latin typeface="隶书" panose="02010509060101010101" pitchFamily="49" charset="-122"/>
                <a:ea typeface="隶书" panose="02010509060101010101" pitchFamily="49" charset="-122"/>
              </a:rPr>
              <a:t>快速阅读课文，请用一句话说说你对云南歌会的印象。（云南的歌会给你留下了什么样的印象？）</a:t>
            </a:r>
          </a:p>
        </p:txBody>
      </p:sp>
      <p:sp>
        <p:nvSpPr>
          <p:cNvPr id="24582" name="Text Box 6"/>
          <p:cNvSpPr txBox="1">
            <a:spLocks noChangeArrowheads="1"/>
          </p:cNvSpPr>
          <p:nvPr/>
        </p:nvSpPr>
        <p:spPr bwMode="auto">
          <a:xfrm>
            <a:off x="539750" y="476250"/>
            <a:ext cx="374491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6000" b="1" i="1">
                <a:solidFill>
                  <a:schemeClr val="hlink"/>
                </a:solidFill>
                <a:latin typeface="Times New Roman" panose="02020603050405020304" pitchFamily="18" charset="0"/>
                <a:ea typeface="华文彩云" panose="02010800040101010101" pitchFamily="2" charset="-122"/>
              </a:rPr>
              <a:t>整体把握</a:t>
            </a:r>
          </a:p>
        </p:txBody>
      </p:sp>
    </p:spTree>
  </p:cSld>
  <p:clrMapOvr>
    <a:masterClrMapping/>
  </p:clrMapOvr>
  <p:transition>
    <p:cover/>
  </p:transition>
</p:sld>
</file>

<file path=ppt/slides/slide15.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25602" name="Picture 2" descr="b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3" descr="3_385_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3725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4" descr="42bu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0"/>
            <a:ext cx="6477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Text Box 5"/>
          <p:cNvSpPr txBox="1">
            <a:spLocks noChangeArrowheads="1"/>
          </p:cNvSpPr>
          <p:nvPr/>
        </p:nvSpPr>
        <p:spPr bwMode="auto">
          <a:xfrm>
            <a:off x="900113" y="1125538"/>
            <a:ext cx="7056437" cy="478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4400" b="1">
                <a:solidFill>
                  <a:srgbClr val="009900"/>
                </a:solidFill>
                <a:latin typeface="Times New Roman" panose="02020603050405020304" pitchFamily="18" charset="0"/>
                <a:ea typeface="华文新魏" panose="02010800040101010101" pitchFamily="2" charset="-122"/>
              </a:rPr>
              <a:t>        云南的歌会淳朴自然，气势壮观，融自然、人生、社会于一体，散发着泥土的气息，泥土的芬芳，有浓郁的地方色彩，是那里的灵山秀水赋予他们美的歌喉，美的情趣。 </a:t>
            </a:r>
          </a:p>
        </p:txBody>
      </p:sp>
    </p:spTree>
  </p:cSld>
  <p:clrMapOvr>
    <a:masterClrMapping/>
  </p:clrMapOvr>
  <p:transition>
    <p:cover/>
  </p:transition>
</p:sld>
</file>

<file path=ppt/slides/slide16.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p:txBody>
          <a:bodyPr/>
          <a:lstStyle/>
          <a:p>
            <a:pPr eaLnBrk="1" hangingPunct="1"/>
            <a:endParaRPr lang="zh-CN" altLang="zh-CN"/>
          </a:p>
        </p:txBody>
      </p:sp>
      <p:pic>
        <p:nvPicPr>
          <p:cNvPr id="26627" name="Picture 3" descr="3_385_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180975" y="5157788"/>
            <a:ext cx="8507413" cy="1368425"/>
          </a:xfrm>
          <a:noFill/>
          <a:ln/>
        </p:spPr>
      </p:pic>
      <p:sp>
        <p:nvSpPr>
          <p:cNvPr id="26628" name="Text Box 4"/>
          <p:cNvSpPr txBox="1">
            <a:spLocks noChangeArrowheads="1"/>
          </p:cNvSpPr>
          <p:nvPr/>
        </p:nvSpPr>
        <p:spPr bwMode="auto">
          <a:xfrm>
            <a:off x="971550" y="2049463"/>
            <a:ext cx="68040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4800" b="1" dirty="0"/>
              <a:t>2、本文在“歌会”的大标题下，描绘了哪三个场合唱歌的情景</a:t>
            </a:r>
            <a:r>
              <a:rPr lang="zh-CN" altLang="zh-CN" sz="4800" b="1" dirty="0" smtClean="0"/>
              <a:t>？</a:t>
            </a:r>
            <a:endParaRPr lang="zh-CN" altLang="zh-CN" sz="800" b="1" dirty="0">
              <a:solidFill>
                <a:schemeClr val="bg1"/>
              </a:solidFill>
            </a:endParaRPr>
          </a:p>
        </p:txBody>
      </p:sp>
    </p:spTree>
  </p:cSld>
  <p:clrMapOvr>
    <a:masterClrMapping/>
  </p:clrMapOvr>
  <p:transition>
    <p:cover/>
  </p:transition>
</p:sld>
</file>

<file path=ppt/slides/slide17.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body" idx="4294967295"/>
          </p:nvPr>
        </p:nvSpPr>
        <p:spPr>
          <a:xfrm>
            <a:off x="685800" y="476250"/>
            <a:ext cx="7772400" cy="5619750"/>
          </a:xfrm>
        </p:spPr>
        <p:txBody>
          <a:bodyPr/>
          <a:lstStyle/>
          <a:p>
            <a:pPr eaLnBrk="1" hangingPunct="1">
              <a:buFontTx/>
              <a:buNone/>
            </a:pPr>
            <a:endParaRPr lang="zh-CN" altLang="zh-CN"/>
          </a:p>
          <a:p>
            <a:pPr eaLnBrk="1" hangingPunct="1">
              <a:buFontTx/>
              <a:buNone/>
            </a:pPr>
            <a:r>
              <a:rPr lang="zh-CN" altLang="zh-CN" b="1">
                <a:solidFill>
                  <a:srgbClr val="FF0000"/>
                </a:solidFill>
              </a:rPr>
              <a:t>2、分写三种场合的歌会。</a:t>
            </a:r>
          </a:p>
          <a:p>
            <a:pPr eaLnBrk="1" hangingPunct="1">
              <a:buFontTx/>
              <a:buNone/>
            </a:pPr>
            <a:endParaRPr lang="zh-CN" altLang="zh-CN" b="1">
              <a:solidFill>
                <a:srgbClr val="FF0000"/>
              </a:solidFill>
            </a:endParaRPr>
          </a:p>
          <a:p>
            <a:pPr eaLnBrk="1" hangingPunct="1">
              <a:buFontTx/>
              <a:buNone/>
            </a:pPr>
            <a:endParaRPr lang="zh-CN" altLang="zh-CN" b="1">
              <a:solidFill>
                <a:srgbClr val="FF0000"/>
              </a:solidFill>
            </a:endParaRPr>
          </a:p>
          <a:p>
            <a:pPr eaLnBrk="1" hangingPunct="1"/>
            <a:endParaRPr lang="zh-CN" altLang="zh-CN" b="1">
              <a:solidFill>
                <a:srgbClr val="FF0000"/>
              </a:solidFill>
            </a:endParaRPr>
          </a:p>
        </p:txBody>
      </p:sp>
      <p:sp>
        <p:nvSpPr>
          <p:cNvPr id="27651" name="Rectangle 3"/>
          <p:cNvSpPr>
            <a:spLocks noChangeArrowheads="1"/>
          </p:cNvSpPr>
          <p:nvPr/>
        </p:nvSpPr>
        <p:spPr bwMode="auto">
          <a:xfrm>
            <a:off x="2124075" y="1989138"/>
            <a:ext cx="3959225"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3600" b="1">
                <a:solidFill>
                  <a:srgbClr val="0000FF"/>
                </a:solidFill>
                <a:hlinkClick r:id="" action="ppaction://noaction"/>
              </a:rPr>
              <a:t>山野对歌。</a:t>
            </a:r>
            <a:r>
              <a:rPr lang="zh-CN" altLang="zh-CN" sz="3600" b="1"/>
              <a:t>（2～3）</a:t>
            </a:r>
          </a:p>
        </p:txBody>
      </p:sp>
      <p:sp>
        <p:nvSpPr>
          <p:cNvPr id="27652" name="Rectangle 4"/>
          <p:cNvSpPr>
            <a:spLocks noChangeArrowheads="1"/>
          </p:cNvSpPr>
          <p:nvPr/>
        </p:nvSpPr>
        <p:spPr bwMode="auto">
          <a:xfrm>
            <a:off x="2124075" y="3284538"/>
            <a:ext cx="36464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3600" b="1" u="sng">
                <a:solidFill>
                  <a:srgbClr val="0000FF"/>
                </a:solidFill>
              </a:rPr>
              <a:t>山路漫歌。</a:t>
            </a:r>
            <a:r>
              <a:rPr lang="zh-CN" altLang="zh-CN" sz="3600" b="1"/>
              <a:t>（4）</a:t>
            </a:r>
          </a:p>
        </p:txBody>
      </p:sp>
      <p:sp>
        <p:nvSpPr>
          <p:cNvPr id="27653" name="Text Box 5"/>
          <p:cNvSpPr txBox="1">
            <a:spLocks noChangeArrowheads="1"/>
          </p:cNvSpPr>
          <p:nvPr/>
        </p:nvSpPr>
        <p:spPr bwMode="auto">
          <a:xfrm>
            <a:off x="1908175" y="4652963"/>
            <a:ext cx="88566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3600">
                <a:solidFill>
                  <a:srgbClr val="0000FF"/>
                </a:solidFill>
                <a:latin typeface="黑体" panose="02010609060101010101" pitchFamily="49" charset="-122"/>
                <a:ea typeface="黑体" panose="02010609060101010101" pitchFamily="49" charset="-122"/>
              </a:rPr>
              <a:t> </a:t>
            </a:r>
            <a:r>
              <a:rPr lang="zh-CN" altLang="zh-CN" sz="4000" u="sng">
                <a:solidFill>
                  <a:srgbClr val="0000FF"/>
                </a:solidFill>
                <a:latin typeface="黑体" panose="02010609060101010101" pitchFamily="49" charset="-122"/>
                <a:ea typeface="黑体" panose="02010609060101010101" pitchFamily="49" charset="-122"/>
              </a:rPr>
              <a:t>村寨传歌。</a:t>
            </a:r>
            <a:r>
              <a:rPr lang="zh-CN" altLang="zh-CN" sz="4000">
                <a:latin typeface="黑体" panose="02010609060101010101" pitchFamily="49" charset="-122"/>
                <a:ea typeface="黑体" panose="02010609060101010101" pitchFamily="49" charset="-122"/>
              </a:rPr>
              <a:t>（5）</a:t>
            </a:r>
          </a:p>
        </p:txBody>
      </p:sp>
      <p:sp>
        <p:nvSpPr>
          <p:cNvPr id="27654" name="AutoShape 6"/>
          <p:cNvSpPr>
            <a:spLocks/>
          </p:cNvSpPr>
          <p:nvPr/>
        </p:nvSpPr>
        <p:spPr bwMode="auto">
          <a:xfrm>
            <a:off x="1187450" y="2349500"/>
            <a:ext cx="574675" cy="2736850"/>
          </a:xfrm>
          <a:prstGeom prst="leftBrace">
            <a:avLst>
              <a:gd name="adj1" fmla="val 39687"/>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654"/>
                                        </p:tgtEl>
                                        <p:attrNameLst>
                                          <p:attrName>style.visibility</p:attrName>
                                        </p:attrNameLst>
                                      </p:cBhvr>
                                      <p:to>
                                        <p:strVal val="visible"/>
                                      </p:to>
                                    </p:set>
                                    <p:animEffect transition="in" filter="wipe(left)">
                                      <p:cBhvr>
                                        <p:cTn id="7" dur="500"/>
                                        <p:tgtEl>
                                          <p:spTgt spid="276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blinds(horizontal)">
                                      <p:cBhvr>
                                        <p:cTn id="12" dur="500"/>
                                        <p:tgtEl>
                                          <p:spTgt spid="276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652"/>
                                        </p:tgtEl>
                                        <p:attrNameLst>
                                          <p:attrName>style.visibility</p:attrName>
                                        </p:attrNameLst>
                                      </p:cBhvr>
                                      <p:to>
                                        <p:strVal val="visible"/>
                                      </p:to>
                                    </p:set>
                                    <p:animEffect transition="in" filter="blinds(horizontal)">
                                      <p:cBhvr>
                                        <p:cTn id="17" dur="500"/>
                                        <p:tgtEl>
                                          <p:spTgt spid="276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7653"/>
                                        </p:tgtEl>
                                        <p:attrNameLst>
                                          <p:attrName>style.visibility</p:attrName>
                                        </p:attrNameLst>
                                      </p:cBhvr>
                                      <p:to>
                                        <p:strVal val="visible"/>
                                      </p:to>
                                    </p:set>
                                    <p:animEffect transition="in" filter="blinds(horizontal)">
                                      <p:cBhvr>
                                        <p:cTn id="22" dur="5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utoUpdateAnimBg="0"/>
      <p:bldP spid="27652" grpId="0" autoUpdateAnimBg="0"/>
      <p:bldP spid="27653" grpId="0" autoUpdateAnimBg="0"/>
      <p:bldP spid="27654"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685800" y="685800"/>
            <a:ext cx="7772400" cy="1676400"/>
          </a:xfrm>
        </p:spPr>
        <p:txBody>
          <a:bodyPr/>
          <a:lstStyle/>
          <a:p>
            <a:pPr marL="838200" indent="-838200" eaLnBrk="1" hangingPunct="1"/>
            <a:r>
              <a:rPr lang="zh-CN" altLang="zh-CN" sz="6000" b="1">
                <a:solidFill>
                  <a:srgbClr val="A50021"/>
                </a:solidFill>
                <a:latin typeface="方正琥珀简体" pitchFamily="2" charset="-122"/>
                <a:ea typeface="华文彩云" panose="02010800040101010101" pitchFamily="2" charset="-122"/>
              </a:rPr>
              <a:t>阅读</a:t>
            </a:r>
            <a:r>
              <a:rPr lang="zh-CN" altLang="zh-CN" sz="6000" b="1">
                <a:solidFill>
                  <a:srgbClr val="A50021"/>
                </a:solidFill>
                <a:latin typeface="Arial" panose="020B0604020202020204" pitchFamily="34" charset="0"/>
                <a:ea typeface="华文彩云" panose="02010800040101010101" pitchFamily="2" charset="-122"/>
              </a:rPr>
              <a:t>“</a:t>
            </a:r>
            <a:r>
              <a:rPr lang="zh-CN" altLang="zh-CN" sz="6000" b="1">
                <a:solidFill>
                  <a:srgbClr val="306F74"/>
                </a:solidFill>
                <a:ea typeface="华文彩云" panose="02010800040101010101" pitchFamily="2" charset="-122"/>
              </a:rPr>
              <a:t>山野对歌</a:t>
            </a:r>
            <a:r>
              <a:rPr lang="zh-CN" altLang="zh-CN" sz="6000" b="1">
                <a:solidFill>
                  <a:srgbClr val="A50021"/>
                </a:solidFill>
                <a:latin typeface="Arial" panose="020B0604020202020204" pitchFamily="34" charset="0"/>
                <a:ea typeface="华文彩云" panose="02010800040101010101" pitchFamily="2" charset="-122"/>
              </a:rPr>
              <a:t>”</a:t>
            </a:r>
          </a:p>
        </p:txBody>
      </p:sp>
      <p:sp>
        <p:nvSpPr>
          <p:cNvPr id="28675" name="AutoShape 3">
            <a:hlinkClick r:id="" action="ppaction://hlinkshowjump?jump=nextslide"/>
          </p:cNvPr>
          <p:cNvSpPr>
            <a:spLocks noChangeArrowheads="1"/>
          </p:cNvSpPr>
          <p:nvPr/>
        </p:nvSpPr>
        <p:spPr bwMode="auto">
          <a:xfrm>
            <a:off x="5105400" y="6416675"/>
            <a:ext cx="381000" cy="365125"/>
          </a:xfrm>
          <a:prstGeom prst="righ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p>
        </p:txBody>
      </p:sp>
      <p:sp>
        <p:nvSpPr>
          <p:cNvPr id="28676" name="AutoShape 4">
            <a:hlinkClick r:id="" action="ppaction://hlinkshowjump?jump=previousslide"/>
          </p:cNvPr>
          <p:cNvSpPr>
            <a:spLocks noChangeArrowheads="1"/>
          </p:cNvSpPr>
          <p:nvPr/>
        </p:nvSpPr>
        <p:spPr bwMode="auto">
          <a:xfrm>
            <a:off x="3581400" y="6416675"/>
            <a:ext cx="381000" cy="365125"/>
          </a:xfrm>
          <a:prstGeom prst="lef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28677" name="AutoShape 5">
            <a:hlinkClick r:id="" action="ppaction://hlinkshowjump?jump=firstslide"/>
          </p:cNvPr>
          <p:cNvSpPr>
            <a:spLocks noChangeArrowheads="1"/>
          </p:cNvSpPr>
          <p:nvPr/>
        </p:nvSpPr>
        <p:spPr bwMode="auto">
          <a:xfrm>
            <a:off x="4305300" y="6400800"/>
            <a:ext cx="533400" cy="304800"/>
          </a:xfrm>
          <a:prstGeom prst="upArrow">
            <a:avLst>
              <a:gd name="adj1" fmla="val 50000"/>
              <a:gd name="adj2" fmla="val 25000"/>
            </a:avLst>
          </a:prstGeom>
          <a:solidFill>
            <a:srgbClr val="DDDDDD"/>
          </a:solidFill>
          <a:ln w="28575">
            <a:solidFill>
              <a:schemeClr val="hlink"/>
            </a:solidFill>
            <a:miter lim="800000"/>
            <a:headEnd/>
            <a:tailEnd/>
          </a:ln>
        </p:spPr>
        <p:txBody>
          <a:bodyPr vert="eaVert"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pic>
        <p:nvPicPr>
          <p:cNvPr id="28678" name="Picture 6" descr="茶洞风光"/>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2438400"/>
            <a:ext cx="495300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19.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0"/>
            <a:ext cx="53340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54413"/>
            <a:ext cx="5029200" cy="330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Text Box 4"/>
          <p:cNvSpPr txBox="1">
            <a:spLocks noChangeArrowheads="1"/>
          </p:cNvSpPr>
          <p:nvPr/>
        </p:nvSpPr>
        <p:spPr bwMode="auto">
          <a:xfrm>
            <a:off x="609600" y="1143000"/>
            <a:ext cx="28194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8000" b="1">
                <a:solidFill>
                  <a:srgbClr val="FF3300"/>
                </a:solidFill>
                <a:latin typeface="Times New Roman" panose="02020603050405020304" pitchFamily="18" charset="0"/>
                <a:ea typeface="华文行楷" panose="02010800040101010101" pitchFamily="2" charset="-122"/>
              </a:rPr>
              <a:t>山野</a:t>
            </a:r>
          </a:p>
        </p:txBody>
      </p:sp>
      <p:sp>
        <p:nvSpPr>
          <p:cNvPr id="29701" name="Text Box 5"/>
          <p:cNvSpPr txBox="1">
            <a:spLocks noChangeArrowheads="1"/>
          </p:cNvSpPr>
          <p:nvPr/>
        </p:nvSpPr>
        <p:spPr bwMode="auto">
          <a:xfrm>
            <a:off x="5715000" y="4114800"/>
            <a:ext cx="30480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8000" b="1">
                <a:solidFill>
                  <a:srgbClr val="FF3300"/>
                </a:solidFill>
                <a:latin typeface="Times New Roman" panose="02020603050405020304" pitchFamily="18" charset="0"/>
                <a:ea typeface="华文行楷" panose="02010800040101010101" pitchFamily="2" charset="-122"/>
              </a:rPr>
              <a:t>对歌</a:t>
            </a:r>
          </a:p>
        </p:txBody>
      </p:sp>
    </p:spTree>
  </p:cSld>
  <p:clrMapOvr>
    <a:masterClrMapping/>
  </p:clrMapOvr>
  <p:transition>
    <p:cover/>
  </p:transition>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grpSp>
        <p:nvGrpSpPr>
          <p:cNvPr id="12290" name="Group 2"/>
          <p:cNvGrpSpPr>
            <a:grpSpLocks noChangeAspect="1"/>
          </p:cNvGrpSpPr>
          <p:nvPr/>
        </p:nvGrpSpPr>
        <p:grpSpPr bwMode="auto">
          <a:xfrm>
            <a:off x="0" y="0"/>
            <a:ext cx="9144000" cy="6858000"/>
            <a:chOff x="0" y="0"/>
            <a:chExt cx="5760" cy="4320"/>
          </a:xfrm>
        </p:grpSpPr>
        <p:pic>
          <p:nvPicPr>
            <p:cNvPr id="12291" name="Picture 3" descr="bb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4" descr="bb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88"/>
              <a:ext cx="5760" cy="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descr="bb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80"/>
              <a:ext cx="5760"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94" name="Text Box 6"/>
          <p:cNvSpPr txBox="1">
            <a:spLocks noChangeArrowheads="1"/>
          </p:cNvSpPr>
          <p:nvPr/>
        </p:nvSpPr>
        <p:spPr bwMode="auto">
          <a:xfrm>
            <a:off x="1403350" y="260350"/>
            <a:ext cx="6858000" cy="204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a:t>        </a:t>
            </a:r>
            <a:r>
              <a:rPr lang="zh-CN" altLang="zh-CN" sz="3200">
                <a:solidFill>
                  <a:srgbClr val="BB33FF"/>
                </a:solidFill>
                <a:ea typeface="隶书" panose="02010509060101010101" pitchFamily="49" charset="-122"/>
              </a:rPr>
              <a:t>我国的少数民族都能歌善舞，他们以各种形式的歌声来倾诉彼此的爱慕；表达心中美好的祝愿；表达劳动的激情；抒发丰收的喜悦</a:t>
            </a:r>
            <a:r>
              <a:rPr lang="zh-CN" altLang="zh-CN" sz="3200">
                <a:solidFill>
                  <a:srgbClr val="BB33FF"/>
                </a:solidFill>
                <a:latin typeface="Times New Roman" panose="02020603050405020304" pitchFamily="18" charset="0"/>
                <a:ea typeface="隶书" panose="02010509060101010101" pitchFamily="49" charset="-122"/>
              </a:rPr>
              <a:t>……</a:t>
            </a:r>
          </a:p>
        </p:txBody>
      </p:sp>
      <p:grpSp>
        <p:nvGrpSpPr>
          <p:cNvPr id="12295" name="Group 7"/>
          <p:cNvGrpSpPr>
            <a:grpSpLocks noChangeAspect="1"/>
          </p:cNvGrpSpPr>
          <p:nvPr/>
        </p:nvGrpSpPr>
        <p:grpSpPr bwMode="auto">
          <a:xfrm>
            <a:off x="1676400" y="2819400"/>
            <a:ext cx="6324600" cy="3733800"/>
            <a:chOff x="1056" y="1776"/>
            <a:chExt cx="3984" cy="2352"/>
          </a:xfrm>
        </p:grpSpPr>
        <p:pic>
          <p:nvPicPr>
            <p:cNvPr id="12296" name="Picture 8" descr="g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6" y="1776"/>
              <a:ext cx="2058" cy="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7" name="Picture 9" desc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4" y="1776"/>
              <a:ext cx="1926" cy="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294"/>
                                        </p:tgtEl>
                                        <p:attrNameLst>
                                          <p:attrName>style.visibility</p:attrName>
                                        </p:attrNameLst>
                                      </p:cBhvr>
                                      <p:to>
                                        <p:strVal val="visible"/>
                                      </p:to>
                                    </p:set>
                                    <p:anim calcmode="lin" valueType="num">
                                      <p:cBhvr additive="base">
                                        <p:cTn id="7" dur="500" fill="hold"/>
                                        <p:tgtEl>
                                          <p:spTgt spid="12294"/>
                                        </p:tgtEl>
                                        <p:attrNameLst>
                                          <p:attrName>ppt_x</p:attrName>
                                        </p:attrNameLst>
                                      </p:cBhvr>
                                      <p:tavLst>
                                        <p:tav tm="0">
                                          <p:val>
                                            <p:strVal val="#ppt_x"/>
                                          </p:val>
                                        </p:tav>
                                        <p:tav tm="100000">
                                          <p:val>
                                            <p:strVal val="#ppt_x"/>
                                          </p:val>
                                        </p:tav>
                                      </p:tavLst>
                                    </p:anim>
                                    <p:anim calcmode="lin" valueType="num">
                                      <p:cBhvr additive="base">
                                        <p:cTn id="8" dur="500" fill="hold"/>
                                        <p:tgtEl>
                                          <p:spTgt spid="1229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2295"/>
                                        </p:tgtEl>
                                        <p:attrNameLst>
                                          <p:attrName>style.visibility</p:attrName>
                                        </p:attrNameLst>
                                      </p:cBhvr>
                                      <p:to>
                                        <p:strVal val="visible"/>
                                      </p:to>
                                    </p:set>
                                    <p:anim calcmode="lin" valueType="num">
                                      <p:cBhvr additive="base">
                                        <p:cTn id="13" dur="500" fill="hold"/>
                                        <p:tgtEl>
                                          <p:spTgt spid="12295"/>
                                        </p:tgtEl>
                                        <p:attrNameLst>
                                          <p:attrName>ppt_x</p:attrName>
                                        </p:attrNameLst>
                                      </p:cBhvr>
                                      <p:tavLst>
                                        <p:tav tm="0">
                                          <p:val>
                                            <p:strVal val="#ppt_x"/>
                                          </p:val>
                                        </p:tav>
                                        <p:tav tm="100000">
                                          <p:val>
                                            <p:strVal val="#ppt_x"/>
                                          </p:val>
                                        </p:tav>
                                      </p:tavLst>
                                    </p:anim>
                                    <p:anim calcmode="lin" valueType="num">
                                      <p:cBhvr additive="base">
                                        <p:cTn id="14" dur="500" fill="hold"/>
                                        <p:tgtEl>
                                          <p:spTgt spid="122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Sp="0" showMasterPhAnim="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685800" y="1109663"/>
            <a:ext cx="7772400" cy="1382712"/>
          </a:xfrm>
          <a:noFill/>
        </p:spPr>
        <p:txBody>
          <a:bodyPr/>
          <a:lstStyle/>
          <a:p>
            <a:pPr eaLnBrk="1" hangingPunct="1"/>
            <a:r>
              <a:rPr lang="zh-CN" altLang="zh-CN" sz="3200">
                <a:solidFill>
                  <a:schemeClr val="accent2"/>
                </a:solidFill>
              </a:rPr>
              <a:t>一、唱的多是情歌酬和，却有种种不同方式。</a:t>
            </a:r>
            <a:br>
              <a:rPr lang="zh-CN" altLang="zh-CN" sz="3200">
                <a:solidFill>
                  <a:schemeClr val="accent2"/>
                </a:solidFill>
              </a:rPr>
            </a:br>
            <a:r>
              <a:rPr lang="zh-CN" altLang="zh-CN" sz="3200">
                <a:latin typeface="Arial" panose="020B0604020202020204" pitchFamily="34" charset="0"/>
              </a:rPr>
              <a:t>“</a:t>
            </a:r>
            <a:r>
              <a:rPr lang="zh-CN" altLang="zh-CN" sz="3200"/>
              <a:t>种种不同方式</a:t>
            </a:r>
            <a:r>
              <a:rPr lang="zh-CN" altLang="zh-CN" sz="3200">
                <a:latin typeface="Arial" panose="020B0604020202020204" pitchFamily="34" charset="0"/>
              </a:rPr>
              <a:t>”</a:t>
            </a:r>
            <a:r>
              <a:rPr lang="zh-CN" altLang="zh-CN" sz="3200"/>
              <a:t>具体指的是什么?</a:t>
            </a:r>
          </a:p>
        </p:txBody>
      </p:sp>
      <p:sp>
        <p:nvSpPr>
          <p:cNvPr id="30723" name="Rectangle 3"/>
          <p:cNvSpPr>
            <a:spLocks noGrp="1" noChangeArrowheads="1"/>
          </p:cNvSpPr>
          <p:nvPr>
            <p:ph type="body" idx="4294967295"/>
          </p:nvPr>
        </p:nvSpPr>
        <p:spPr>
          <a:xfrm>
            <a:off x="685800" y="2743200"/>
            <a:ext cx="8062913" cy="3352800"/>
          </a:xfrm>
        </p:spPr>
        <p:txBody>
          <a:bodyPr/>
          <a:lstStyle/>
          <a:p>
            <a:pPr marL="533400" indent="-533400" eaLnBrk="1" hangingPunct="1">
              <a:buFontTx/>
              <a:buAutoNum type="arabicPeriod"/>
            </a:pPr>
            <a:r>
              <a:rPr lang="zh-CN" altLang="zh-CN" sz="3600" dirty="0">
                <a:solidFill>
                  <a:schemeClr val="accent2"/>
                </a:solidFill>
                <a:ea typeface="楷体_GB2312" pitchFamily="49" charset="-122"/>
              </a:rPr>
              <a:t>见景生情，即物起兴，用各种丰富比喻，比赛机智才能。</a:t>
            </a:r>
          </a:p>
          <a:p>
            <a:pPr marL="533400" indent="-533400" eaLnBrk="1" hangingPunct="1">
              <a:buFontTx/>
              <a:buAutoNum type="arabicPeriod"/>
            </a:pPr>
            <a:r>
              <a:rPr lang="zh-CN" altLang="zh-CN" sz="3600" dirty="0">
                <a:solidFill>
                  <a:schemeClr val="accent2"/>
                </a:solidFill>
                <a:ea typeface="楷体_GB2312" pitchFamily="49" charset="-122"/>
              </a:rPr>
              <a:t>提问题，等待对方答解。 </a:t>
            </a:r>
            <a:r>
              <a:rPr lang="zh-CN" altLang="zh-CN" sz="3600" dirty="0" smtClean="0">
                <a:solidFill>
                  <a:schemeClr val="accent2"/>
                </a:solidFill>
                <a:ea typeface="楷体_GB2312" pitchFamily="49" charset="-122"/>
              </a:rPr>
              <a:t>互</a:t>
            </a:r>
            <a:r>
              <a:rPr lang="zh-CN" altLang="zh-CN" sz="3600" dirty="0">
                <a:solidFill>
                  <a:schemeClr val="accent2"/>
                </a:solidFill>
                <a:ea typeface="楷体_GB2312" pitchFamily="49" charset="-122"/>
              </a:rPr>
              <a:t>嘲互赞。</a:t>
            </a:r>
          </a:p>
          <a:p>
            <a:pPr marL="533400" indent="-533400" eaLnBrk="1" hangingPunct="1">
              <a:buFontTx/>
              <a:buAutoNum type="arabicPeriod"/>
            </a:pPr>
            <a:r>
              <a:rPr lang="zh-CN" altLang="zh-CN" sz="3600" dirty="0">
                <a:solidFill>
                  <a:schemeClr val="accent2"/>
                </a:solidFill>
                <a:ea typeface="楷体_GB2312" pitchFamily="49" charset="-122"/>
              </a:rPr>
              <a:t>唱其他故事，贯穿古今，引经据典。</a:t>
            </a:r>
          </a:p>
        </p:txBody>
      </p:sp>
      <p:sp>
        <p:nvSpPr>
          <p:cNvPr id="30724" name="AutoShape 4">
            <a:hlinkClick r:id="" action="ppaction://hlinkshowjump?jump=nextslide"/>
          </p:cNvPr>
          <p:cNvSpPr>
            <a:spLocks noChangeArrowheads="1"/>
          </p:cNvSpPr>
          <p:nvPr/>
        </p:nvSpPr>
        <p:spPr bwMode="auto">
          <a:xfrm>
            <a:off x="5105400" y="6416675"/>
            <a:ext cx="381000" cy="365125"/>
          </a:xfrm>
          <a:prstGeom prst="righ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p>
        </p:txBody>
      </p:sp>
      <p:sp>
        <p:nvSpPr>
          <p:cNvPr id="30725" name="AutoShape 5">
            <a:hlinkClick r:id="" action="ppaction://hlinkshowjump?jump=previousslide"/>
          </p:cNvPr>
          <p:cNvSpPr>
            <a:spLocks noChangeArrowheads="1"/>
          </p:cNvSpPr>
          <p:nvPr/>
        </p:nvSpPr>
        <p:spPr bwMode="auto">
          <a:xfrm>
            <a:off x="3581400" y="6416675"/>
            <a:ext cx="381000" cy="365125"/>
          </a:xfrm>
          <a:prstGeom prst="lef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30726" name="AutoShape 6">
            <a:hlinkClick r:id="" action="ppaction://hlinkshowjump?jump=firstslide"/>
          </p:cNvPr>
          <p:cNvSpPr>
            <a:spLocks noChangeArrowheads="1"/>
          </p:cNvSpPr>
          <p:nvPr/>
        </p:nvSpPr>
        <p:spPr bwMode="auto">
          <a:xfrm>
            <a:off x="4305300" y="6400800"/>
            <a:ext cx="533400" cy="304800"/>
          </a:xfrm>
          <a:prstGeom prst="upArrow">
            <a:avLst>
              <a:gd name="adj1" fmla="val 50000"/>
              <a:gd name="adj2" fmla="val 25000"/>
            </a:avLst>
          </a:prstGeom>
          <a:solidFill>
            <a:srgbClr val="DDDDDD"/>
          </a:solidFill>
          <a:ln w="28575">
            <a:solidFill>
              <a:schemeClr val="hlink"/>
            </a:solidFill>
            <a:miter lim="800000"/>
            <a:headEnd/>
            <a:tailEnd/>
          </a:ln>
        </p:spPr>
        <p:txBody>
          <a:bodyPr vert="eaVert"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box(out)">
                                      <p:cBhvr>
                                        <p:cTn id="7" dur="500"/>
                                        <p:tgtEl>
                                          <p:spTgt spid="3072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box(out)">
                                      <p:cBhvr>
                                        <p:cTn id="12" dur="500"/>
                                        <p:tgtEl>
                                          <p:spTgt spid="30723">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Effect transition="in" filter="box(out)">
                                      <p:cBhvr>
                                        <p:cTn id="17" dur="500"/>
                                        <p:tgtEl>
                                          <p:spTgt spid="30723">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31746" name="Picture 2" descr="20044221852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762000"/>
            <a:ext cx="3986213"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ext Box 3"/>
          <p:cNvSpPr txBox="1">
            <a:spLocks noChangeArrowheads="1"/>
          </p:cNvSpPr>
          <p:nvPr/>
        </p:nvSpPr>
        <p:spPr bwMode="auto">
          <a:xfrm>
            <a:off x="5029200" y="990600"/>
            <a:ext cx="3733800" cy="521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2800" b="1">
                <a:ea typeface="黑体" panose="02010609060101010101" pitchFamily="49" charset="-122"/>
              </a:rPr>
              <a:t>        这种年轻女人在昆明附近村子中多得是。性情开朗活泼，劳动手脚勤快，生长得一张黑中透红枣子脸，满口白白的糯米牙，穿了身毛蓝布衣裤，腰间围个钉满小银片扣花葱绿布围裙，脚下穿双云南乡下特有的绣花透孔鞋,油光光辫发盘在头上。</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1000" fill="hold"/>
                                        <p:tgtEl>
                                          <p:spTgt spid="31747"/>
                                        </p:tgtEl>
                                        <p:attrNameLst>
                                          <p:attrName>ppt_w</p:attrName>
                                        </p:attrNameLst>
                                      </p:cBhvr>
                                      <p:tavLst>
                                        <p:tav tm="0">
                                          <p:val>
                                            <p:fltVal val="0"/>
                                          </p:val>
                                        </p:tav>
                                        <p:tav tm="100000">
                                          <p:val>
                                            <p:strVal val="#ppt_w"/>
                                          </p:val>
                                        </p:tav>
                                      </p:tavLst>
                                    </p:anim>
                                    <p:anim calcmode="lin" valueType="num">
                                      <p:cBhvr>
                                        <p:cTn id="8" dur="1000" fill="hold"/>
                                        <p:tgtEl>
                                          <p:spTgt spid="31747"/>
                                        </p:tgtEl>
                                        <p:attrNameLst>
                                          <p:attrName>ppt_h</p:attrName>
                                        </p:attrNameLst>
                                      </p:cBhvr>
                                      <p:tavLst>
                                        <p:tav tm="0">
                                          <p:val>
                                            <p:fltVal val="0"/>
                                          </p:val>
                                        </p:tav>
                                        <p:tav tm="100000">
                                          <p:val>
                                            <p:strVal val="#ppt_h"/>
                                          </p:val>
                                        </p:tav>
                                      </p:tavLst>
                                    </p:anim>
                                    <p:anim calcmode="lin" valueType="num">
                                      <p:cBhvr>
                                        <p:cTn id="9" dur="1000" fill="hold"/>
                                        <p:tgtEl>
                                          <p:spTgt spid="3174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74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685800" y="609600"/>
            <a:ext cx="7989888" cy="1450975"/>
          </a:xfrm>
        </p:spPr>
        <p:txBody>
          <a:bodyPr/>
          <a:lstStyle/>
          <a:p>
            <a:pPr eaLnBrk="1" hangingPunct="1"/>
            <a:r>
              <a:rPr lang="zh-CN" altLang="zh-CN" sz="3600"/>
              <a:t>二、这一段主要运用什么描写？</a:t>
            </a:r>
            <a:br>
              <a:rPr lang="zh-CN" altLang="zh-CN" sz="3600"/>
            </a:br>
            <a:r>
              <a:rPr lang="zh-CN" altLang="zh-CN" sz="3600"/>
              <a:t>写了哪几个方面？</a:t>
            </a:r>
          </a:p>
        </p:txBody>
      </p:sp>
      <p:sp>
        <p:nvSpPr>
          <p:cNvPr id="32771" name="Rectangle 3"/>
          <p:cNvSpPr>
            <a:spLocks noGrp="1" noChangeArrowheads="1"/>
          </p:cNvSpPr>
          <p:nvPr>
            <p:ph type="body" idx="4294967295"/>
          </p:nvPr>
        </p:nvSpPr>
        <p:spPr>
          <a:xfrm>
            <a:off x="755650" y="2492375"/>
            <a:ext cx="7772400" cy="4114800"/>
          </a:xfrm>
        </p:spPr>
        <p:txBody>
          <a:bodyPr/>
          <a:lstStyle/>
          <a:p>
            <a:pPr eaLnBrk="1" hangingPunct="1"/>
            <a:r>
              <a:rPr lang="zh-CN" altLang="zh-CN" sz="3600" dirty="0">
                <a:solidFill>
                  <a:schemeClr val="accent2"/>
                </a:solidFill>
                <a:ea typeface="楷体_GB2312" pitchFamily="49" charset="-122"/>
              </a:rPr>
              <a:t>外貌描写。写了面容、牙齿、衣饰。</a:t>
            </a:r>
          </a:p>
          <a:p>
            <a:pPr eaLnBrk="1" hangingPunct="1"/>
            <a:r>
              <a:rPr lang="zh-CN" altLang="zh-CN" sz="3600" dirty="0">
                <a:solidFill>
                  <a:schemeClr val="accent2"/>
                </a:solidFill>
                <a:ea typeface="楷体_GB2312" pitchFamily="49" charset="-122"/>
              </a:rPr>
              <a:t>如同一幅肖像画，工笔描绘，细腻真实</a:t>
            </a:r>
            <a:r>
              <a:rPr lang="zh-CN" altLang="zh-CN" sz="3600" dirty="0" smtClean="0">
                <a:solidFill>
                  <a:schemeClr val="accent2"/>
                </a:solidFill>
                <a:ea typeface="楷体_GB2312" pitchFamily="49" charset="-122"/>
              </a:rPr>
              <a:t>。</a:t>
            </a:r>
            <a:endParaRPr lang="zh-CN" altLang="zh-CN" dirty="0"/>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blinds(horizontal)">
                                      <p:cBhvr>
                                        <p:cTn id="7" dur="500"/>
                                        <p:tgtEl>
                                          <p:spTgt spid="327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771">
                                            <p:txEl>
                                              <p:pRg st="1" end="1"/>
                                            </p:txEl>
                                          </p:spTgt>
                                        </p:tgtEl>
                                        <p:attrNameLst>
                                          <p:attrName>style.visibility</p:attrName>
                                        </p:attrNameLst>
                                      </p:cBhvr>
                                      <p:to>
                                        <p:strVal val="visible"/>
                                      </p:to>
                                    </p:set>
                                    <p:animEffect transition="in" filter="blinds(horizontal)">
                                      <p:cBhvr>
                                        <p:cTn id="12" dur="500"/>
                                        <p:tgtEl>
                                          <p:spTgt spid="327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body" idx="4294967295"/>
          </p:nvPr>
        </p:nvSpPr>
        <p:spPr>
          <a:xfrm>
            <a:off x="755650" y="1196975"/>
            <a:ext cx="7772400" cy="4835525"/>
          </a:xfrm>
        </p:spPr>
        <p:txBody>
          <a:bodyPr/>
          <a:lstStyle/>
          <a:p>
            <a:pPr eaLnBrk="1" hangingPunct="1">
              <a:lnSpc>
                <a:spcPct val="80000"/>
              </a:lnSpc>
              <a:buFontTx/>
              <a:buNone/>
            </a:pPr>
            <a:r>
              <a:rPr lang="zh-CN" altLang="zh-CN"/>
              <a:t>三、你觉得这个少数民族农村妇女具有什么样的性格特征？</a:t>
            </a:r>
          </a:p>
          <a:p>
            <a:pPr eaLnBrk="1" hangingPunct="1">
              <a:lnSpc>
                <a:spcPct val="80000"/>
              </a:lnSpc>
              <a:buFontTx/>
              <a:buNone/>
            </a:pPr>
            <a:r>
              <a:rPr lang="zh-CN" altLang="zh-CN">
                <a:solidFill>
                  <a:schemeClr val="hlink"/>
                </a:solidFill>
              </a:rPr>
              <a:t>    性情开朗、活泼、聪明、手脚勤快</a:t>
            </a:r>
          </a:p>
          <a:p>
            <a:pPr eaLnBrk="1" hangingPunct="1">
              <a:lnSpc>
                <a:spcPct val="80000"/>
              </a:lnSpc>
              <a:buFontTx/>
              <a:buNone/>
            </a:pPr>
            <a:r>
              <a:rPr lang="zh-CN" altLang="zh-CN"/>
              <a:t> </a:t>
            </a:r>
          </a:p>
          <a:p>
            <a:pPr eaLnBrk="1" hangingPunct="1">
              <a:lnSpc>
                <a:spcPct val="80000"/>
              </a:lnSpc>
              <a:buFontTx/>
              <a:buNone/>
            </a:pPr>
            <a:r>
              <a:rPr lang="zh-CN" altLang="zh-CN"/>
              <a:t>四、在这个对歌场面中，作者侧重写了唱歌人，有什么作用？</a:t>
            </a:r>
          </a:p>
          <a:p>
            <a:pPr eaLnBrk="1" hangingPunct="1">
              <a:lnSpc>
                <a:spcPct val="80000"/>
              </a:lnSpc>
              <a:buFontTx/>
              <a:buNone/>
            </a:pPr>
            <a:r>
              <a:rPr lang="zh-CN" altLang="zh-CN">
                <a:solidFill>
                  <a:schemeClr val="hlink"/>
                </a:solidFill>
              </a:rPr>
              <a:t>烘托出活泼欢快的场面，描绘出朴素动人的情景。</a:t>
            </a:r>
          </a:p>
          <a:p>
            <a:pPr eaLnBrk="1" hangingPunct="1">
              <a:lnSpc>
                <a:spcPct val="80000"/>
              </a:lnSpc>
              <a:buFontTx/>
              <a:buNone/>
            </a:pPr>
            <a:r>
              <a:rPr lang="zh-CN" altLang="zh-CN">
                <a:solidFill>
                  <a:schemeClr val="hlink"/>
                </a:solidFill>
              </a:rPr>
              <a:t>这是以人衬景的写法，表现出山野对歌的热烈与欢乐。</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 calcmode="lin" valueType="num">
                                      <p:cBhvr additive="base">
                                        <p:cTn id="7" dur="500" fill="hold"/>
                                        <p:tgtEl>
                                          <p:spTgt spid="3379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79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33794">
                                            <p:txEl>
                                              <p:pRg st="2" end="2"/>
                                            </p:txEl>
                                          </p:spTgt>
                                        </p:tgtEl>
                                        <p:attrNameLst>
                                          <p:attrName>style.visibility</p:attrName>
                                        </p:attrNameLst>
                                      </p:cBhvr>
                                      <p:to>
                                        <p:strVal val="visible"/>
                                      </p:to>
                                    </p:set>
                                    <p:animEffect transition="in" filter="blinds(horizontal)">
                                      <p:cBhvr>
                                        <p:cTn id="13" dur="500"/>
                                        <p:tgtEl>
                                          <p:spTgt spid="33794">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33794">
                                            <p:txEl>
                                              <p:pRg st="3" end="3"/>
                                            </p:txEl>
                                          </p:spTgt>
                                        </p:tgtEl>
                                        <p:attrNameLst>
                                          <p:attrName>style.visibility</p:attrName>
                                        </p:attrNameLst>
                                      </p:cBhvr>
                                      <p:to>
                                        <p:strVal val="visible"/>
                                      </p:to>
                                    </p:set>
                                    <p:animEffect transition="in" filter="blinds(horizontal)">
                                      <p:cBhvr>
                                        <p:cTn id="18" dur="500"/>
                                        <p:tgtEl>
                                          <p:spTgt spid="33794">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33794">
                                            <p:txEl>
                                              <p:pRg st="1" end="1"/>
                                            </p:txEl>
                                          </p:spTgt>
                                        </p:tgtEl>
                                        <p:attrNameLst>
                                          <p:attrName>style.visibility</p:attrName>
                                        </p:attrNameLst>
                                      </p:cBhvr>
                                      <p:to>
                                        <p:strVal val="visible"/>
                                      </p:to>
                                    </p:set>
                                    <p:animEffect transition="in" filter="blinds(horizontal)">
                                      <p:cBhvr>
                                        <p:cTn id="23" dur="500"/>
                                        <p:tgtEl>
                                          <p:spTgt spid="33794">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nodeType="clickEffect">
                                  <p:stCondLst>
                                    <p:cond delay="0"/>
                                  </p:stCondLst>
                                  <p:childTnLst>
                                    <p:set>
                                      <p:cBhvr>
                                        <p:cTn id="27" dur="1" fill="hold">
                                          <p:stCondLst>
                                            <p:cond delay="0"/>
                                          </p:stCondLst>
                                        </p:cTn>
                                        <p:tgtEl>
                                          <p:spTgt spid="33794">
                                            <p:txEl>
                                              <p:pRg st="4" end="4"/>
                                            </p:txEl>
                                          </p:spTgt>
                                        </p:tgtEl>
                                        <p:attrNameLst>
                                          <p:attrName>style.visibility</p:attrName>
                                        </p:attrNameLst>
                                      </p:cBhvr>
                                      <p:to>
                                        <p:strVal val="visible"/>
                                      </p:to>
                                    </p:set>
                                    <p:animEffect transition="in" filter="blinds(horizontal)">
                                      <p:cBhvr>
                                        <p:cTn id="28" dur="500"/>
                                        <p:tgtEl>
                                          <p:spTgt spid="33794">
                                            <p:txEl>
                                              <p:pRg st="4" end="4"/>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3794">
                                            <p:txEl>
                                              <p:pRg st="5" end="5"/>
                                            </p:txEl>
                                          </p:spTgt>
                                        </p:tgtEl>
                                        <p:attrNameLst>
                                          <p:attrName>style.visibility</p:attrName>
                                        </p:attrNameLst>
                                      </p:cBhvr>
                                      <p:to>
                                        <p:strVal val="visible"/>
                                      </p:to>
                                    </p:set>
                                    <p:animEffect transition="in" filter="blinds(horizontal)">
                                      <p:cBhvr>
                                        <p:cTn id="31" dur="500"/>
                                        <p:tgtEl>
                                          <p:spTgt spid="3379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685800" y="1219200"/>
            <a:ext cx="7772400" cy="1143000"/>
          </a:xfrm>
          <a:noFill/>
        </p:spPr>
        <p:txBody>
          <a:bodyPr/>
          <a:lstStyle/>
          <a:p>
            <a:pPr marL="838200" indent="-838200" eaLnBrk="1" hangingPunct="1"/>
            <a:r>
              <a:rPr lang="zh-CN" altLang="zh-CN" sz="6000" b="1">
                <a:solidFill>
                  <a:srgbClr val="A50021"/>
                </a:solidFill>
                <a:ea typeface="华文彩云" panose="02010800040101010101" pitchFamily="2" charset="-122"/>
              </a:rPr>
              <a:t>阅读</a:t>
            </a:r>
            <a:r>
              <a:rPr lang="zh-CN" altLang="zh-CN" sz="6000" b="1">
                <a:solidFill>
                  <a:srgbClr val="A50021"/>
                </a:solidFill>
                <a:latin typeface="Arial" panose="020B0604020202020204" pitchFamily="34" charset="0"/>
                <a:ea typeface="华文彩云" panose="02010800040101010101" pitchFamily="2" charset="-122"/>
              </a:rPr>
              <a:t>“</a:t>
            </a:r>
            <a:r>
              <a:rPr lang="zh-CN" altLang="zh-CN" sz="6000" b="1">
                <a:solidFill>
                  <a:srgbClr val="306F74"/>
                </a:solidFill>
                <a:ea typeface="华文彩云" panose="02010800040101010101" pitchFamily="2" charset="-122"/>
              </a:rPr>
              <a:t>山路漫歌</a:t>
            </a:r>
            <a:r>
              <a:rPr lang="zh-CN" altLang="zh-CN" sz="6000" b="1">
                <a:solidFill>
                  <a:srgbClr val="A50021"/>
                </a:solidFill>
                <a:latin typeface="Arial" panose="020B0604020202020204" pitchFamily="34" charset="0"/>
                <a:ea typeface="华文彩云" panose="02010800040101010101" pitchFamily="2" charset="-122"/>
              </a:rPr>
              <a:t>”</a:t>
            </a:r>
          </a:p>
        </p:txBody>
      </p:sp>
      <p:sp>
        <p:nvSpPr>
          <p:cNvPr id="34819" name="AutoShape 3">
            <a:hlinkClick r:id="" action="ppaction://hlinkshowjump?jump=nextslide"/>
          </p:cNvPr>
          <p:cNvSpPr>
            <a:spLocks noChangeArrowheads="1"/>
          </p:cNvSpPr>
          <p:nvPr/>
        </p:nvSpPr>
        <p:spPr bwMode="auto">
          <a:xfrm>
            <a:off x="5105400" y="6416675"/>
            <a:ext cx="381000" cy="365125"/>
          </a:xfrm>
          <a:prstGeom prst="righ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p>
        </p:txBody>
      </p:sp>
      <p:sp>
        <p:nvSpPr>
          <p:cNvPr id="34820" name="AutoShape 4">
            <a:hlinkClick r:id="" action="ppaction://hlinkshowjump?jump=previousslide"/>
          </p:cNvPr>
          <p:cNvSpPr>
            <a:spLocks noChangeArrowheads="1"/>
          </p:cNvSpPr>
          <p:nvPr/>
        </p:nvSpPr>
        <p:spPr bwMode="auto">
          <a:xfrm>
            <a:off x="3581400" y="6416675"/>
            <a:ext cx="381000" cy="365125"/>
          </a:xfrm>
          <a:prstGeom prst="lef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34821" name="AutoShape 5">
            <a:hlinkClick r:id="" action="ppaction://hlinkshowjump?jump=firstslide"/>
          </p:cNvPr>
          <p:cNvSpPr>
            <a:spLocks noChangeArrowheads="1"/>
          </p:cNvSpPr>
          <p:nvPr/>
        </p:nvSpPr>
        <p:spPr bwMode="auto">
          <a:xfrm>
            <a:off x="4305300" y="6400800"/>
            <a:ext cx="533400" cy="304800"/>
          </a:xfrm>
          <a:prstGeom prst="upArrow">
            <a:avLst>
              <a:gd name="adj1" fmla="val 50000"/>
              <a:gd name="adj2" fmla="val 25000"/>
            </a:avLst>
          </a:prstGeom>
          <a:solidFill>
            <a:srgbClr val="DDDDDD"/>
          </a:solidFill>
          <a:ln w="28575">
            <a:solidFill>
              <a:schemeClr val="hlink"/>
            </a:solidFill>
            <a:miter lim="800000"/>
            <a:headEnd/>
            <a:tailEnd/>
          </a:ln>
        </p:spPr>
        <p:txBody>
          <a:bodyPr vert="eaVert"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pic>
        <p:nvPicPr>
          <p:cNvPr id="34822" name="Picture 6" descr="茶洞风光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590800"/>
            <a:ext cx="5334000" cy="313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25.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body" idx="4294967295"/>
          </p:nvPr>
        </p:nvSpPr>
        <p:spPr>
          <a:xfrm>
            <a:off x="323850" y="476250"/>
            <a:ext cx="8569325" cy="5762625"/>
          </a:xfrm>
        </p:spPr>
        <p:txBody>
          <a:bodyPr/>
          <a:lstStyle/>
          <a:p>
            <a:pPr eaLnBrk="1" hangingPunct="1">
              <a:buFontTx/>
              <a:buNone/>
            </a:pPr>
            <a:r>
              <a:rPr lang="zh-CN" altLang="zh-CN"/>
              <a:t>要求：读课文第4自然段，思考：</a:t>
            </a:r>
          </a:p>
          <a:p>
            <a:pPr eaLnBrk="1" hangingPunct="1"/>
            <a:endParaRPr lang="zh-CN" altLang="zh-CN"/>
          </a:p>
          <a:p>
            <a:pPr eaLnBrk="1" hangingPunct="1">
              <a:buFontTx/>
              <a:buNone/>
            </a:pPr>
            <a:r>
              <a:rPr lang="zh-CN" altLang="zh-CN"/>
              <a:t>一、那些赶马女孩， 听听她们都唱些什么歌？</a:t>
            </a:r>
          </a:p>
          <a:p>
            <a:pPr eaLnBrk="1" hangingPunct="1">
              <a:buFontTx/>
              <a:buNone/>
            </a:pPr>
            <a:r>
              <a:rPr lang="zh-CN" altLang="zh-CN">
                <a:solidFill>
                  <a:schemeClr val="hlink"/>
                </a:solidFill>
              </a:rPr>
              <a:t>（悦耳好听的山歌）</a:t>
            </a:r>
          </a:p>
          <a:p>
            <a:pPr eaLnBrk="1" hangingPunct="1">
              <a:buFontTx/>
              <a:buNone/>
            </a:pPr>
            <a:endParaRPr lang="zh-CN" altLang="zh-CN"/>
          </a:p>
          <a:p>
            <a:pPr eaLnBrk="1" hangingPunct="1">
              <a:buFontTx/>
              <a:buNone/>
            </a:pPr>
            <a:r>
              <a:rPr lang="zh-CN" altLang="zh-CN"/>
              <a:t>二、她们的歌声充满一种什么样的美？</a:t>
            </a:r>
          </a:p>
          <a:p>
            <a:pPr eaLnBrk="1" hangingPunct="1">
              <a:buFontTx/>
              <a:buNone/>
            </a:pPr>
            <a:r>
              <a:rPr lang="zh-CN" altLang="zh-CN"/>
              <a:t>（</a:t>
            </a:r>
            <a:r>
              <a:rPr lang="zh-CN" altLang="zh-CN">
                <a:solidFill>
                  <a:schemeClr val="hlink"/>
                </a:solidFill>
              </a:rPr>
              <a:t>淳朴本色美）</a:t>
            </a:r>
          </a:p>
          <a:p>
            <a:pPr eaLnBrk="1" hangingPunct="1">
              <a:buFontTx/>
              <a:buNone/>
            </a:pPr>
            <a:endParaRPr lang="zh-CN" altLang="zh-CN">
              <a:solidFill>
                <a:schemeClr val="hlink"/>
              </a:solidFill>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5842">
                                            <p:txEl>
                                              <p:pRg st="2" end="2"/>
                                            </p:txEl>
                                          </p:spTgt>
                                        </p:tgtEl>
                                        <p:attrNameLst>
                                          <p:attrName>style.visibility</p:attrName>
                                        </p:attrNameLst>
                                      </p:cBhvr>
                                      <p:to>
                                        <p:strVal val="visible"/>
                                      </p:to>
                                    </p:set>
                                    <p:animEffect transition="in" filter="blinds(horizontal)">
                                      <p:cBhvr>
                                        <p:cTn id="7" dur="500"/>
                                        <p:tgtEl>
                                          <p:spTgt spid="35842">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5842">
                                            <p:txEl>
                                              <p:pRg st="5" end="5"/>
                                            </p:txEl>
                                          </p:spTgt>
                                        </p:tgtEl>
                                        <p:attrNameLst>
                                          <p:attrName>style.visibility</p:attrName>
                                        </p:attrNameLst>
                                      </p:cBhvr>
                                      <p:to>
                                        <p:strVal val="visible"/>
                                      </p:to>
                                    </p:set>
                                    <p:animEffect transition="in" filter="blinds(horizontal)">
                                      <p:cBhvr>
                                        <p:cTn id="12" dur="500"/>
                                        <p:tgtEl>
                                          <p:spTgt spid="35842">
                                            <p:txEl>
                                              <p:pRg st="5" end="5"/>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5842">
                                            <p:txEl>
                                              <p:pRg st="3" end="3"/>
                                            </p:txEl>
                                          </p:spTgt>
                                        </p:tgtEl>
                                        <p:attrNameLst>
                                          <p:attrName>style.visibility</p:attrName>
                                        </p:attrNameLst>
                                      </p:cBhvr>
                                      <p:to>
                                        <p:strVal val="visible"/>
                                      </p:to>
                                    </p:set>
                                    <p:animEffect transition="in" filter="blinds(horizontal)">
                                      <p:cBhvr>
                                        <p:cTn id="17" dur="500"/>
                                        <p:tgtEl>
                                          <p:spTgt spid="35842">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5842">
                                            <p:txEl>
                                              <p:pRg st="6" end="6"/>
                                            </p:txEl>
                                          </p:spTgt>
                                        </p:tgtEl>
                                        <p:attrNameLst>
                                          <p:attrName>style.visibility</p:attrName>
                                        </p:attrNameLst>
                                      </p:cBhvr>
                                      <p:to>
                                        <p:strVal val="visible"/>
                                      </p:to>
                                    </p:set>
                                    <p:animEffect transition="in" filter="blinds(horizontal)">
                                      <p:cBhvr>
                                        <p:cTn id="22" dur="500"/>
                                        <p:tgtEl>
                                          <p:spTgt spid="3584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body" idx="4294967295"/>
          </p:nvPr>
        </p:nvSpPr>
        <p:spPr>
          <a:xfrm>
            <a:off x="250825" y="-38100"/>
            <a:ext cx="8569325" cy="5686425"/>
          </a:xfrm>
        </p:spPr>
        <p:txBody>
          <a:bodyPr/>
          <a:lstStyle/>
          <a:p>
            <a:pPr eaLnBrk="1" hangingPunct="1">
              <a:buFontTx/>
              <a:buNone/>
            </a:pPr>
            <a:r>
              <a:rPr lang="zh-CN" altLang="zh-CN"/>
              <a:t>  </a:t>
            </a:r>
          </a:p>
          <a:p>
            <a:pPr eaLnBrk="1" hangingPunct="1">
              <a:buFontTx/>
              <a:buNone/>
            </a:pPr>
            <a:r>
              <a:rPr lang="zh-CN" altLang="zh-CN"/>
              <a:t>   三、同学们从文中勾画出好词好句</a:t>
            </a:r>
          </a:p>
          <a:p>
            <a:pPr eaLnBrk="1" hangingPunct="1"/>
            <a:r>
              <a:rPr lang="zh-CN" altLang="zh-CN">
                <a:solidFill>
                  <a:schemeClr val="accent2"/>
                </a:solidFill>
              </a:rPr>
              <a:t>例：报春花</a:t>
            </a:r>
            <a:r>
              <a:rPr lang="zh-CN" altLang="zh-CN">
                <a:solidFill>
                  <a:schemeClr val="accent2"/>
                </a:solidFill>
                <a:latin typeface="Arial" panose="020B0604020202020204" pitchFamily="34" charset="0"/>
              </a:rPr>
              <a:t>“</a:t>
            </a:r>
            <a:r>
              <a:rPr lang="zh-CN" altLang="zh-CN">
                <a:solidFill>
                  <a:schemeClr val="accent2"/>
                </a:solidFill>
              </a:rPr>
              <a:t>在轻和微风里不住点头</a:t>
            </a:r>
            <a:r>
              <a:rPr lang="zh-CN" altLang="zh-CN">
                <a:solidFill>
                  <a:schemeClr val="accent2"/>
                </a:solidFill>
                <a:latin typeface="Arial" panose="020B0604020202020204" pitchFamily="34" charset="0"/>
              </a:rPr>
              <a:t>”</a:t>
            </a:r>
            <a:r>
              <a:rPr lang="zh-CN" altLang="zh-CN">
                <a:solidFill>
                  <a:schemeClr val="accent2"/>
                </a:solidFill>
              </a:rPr>
              <a:t>用了拟人修辞，显得活泼生动.</a:t>
            </a:r>
          </a:p>
          <a:p>
            <a:pPr eaLnBrk="1" hangingPunct="1">
              <a:buFontTx/>
              <a:buNone/>
            </a:pPr>
            <a:endParaRPr lang="zh-CN" altLang="zh-CN">
              <a:solidFill>
                <a:schemeClr val="accent2"/>
              </a:solidFill>
            </a:endParaRPr>
          </a:p>
          <a:p>
            <a:pPr eaLnBrk="1" hangingPunct="1"/>
            <a:r>
              <a:rPr lang="zh-CN" altLang="zh-CN">
                <a:solidFill>
                  <a:schemeClr val="accent2"/>
                </a:solidFill>
              </a:rPr>
              <a:t>又如，</a:t>
            </a:r>
            <a:r>
              <a:rPr lang="zh-CN" altLang="zh-CN">
                <a:solidFill>
                  <a:schemeClr val="accent2"/>
                </a:solidFill>
                <a:latin typeface="Arial" panose="020B0604020202020204" pitchFamily="34" charset="0"/>
              </a:rPr>
              <a:t>“</a:t>
            </a:r>
            <a:r>
              <a:rPr lang="zh-CN" altLang="zh-CN">
                <a:solidFill>
                  <a:schemeClr val="accent2"/>
                </a:solidFill>
              </a:rPr>
              <a:t>最有意思的是云雀</a:t>
            </a:r>
            <a:r>
              <a:rPr lang="zh-CN" altLang="zh-CN">
                <a:solidFill>
                  <a:schemeClr val="accent2"/>
                </a:solidFill>
                <a:latin typeface="Arial" panose="020B0604020202020204" pitchFamily="34" charset="0"/>
              </a:rPr>
              <a:t>……”</a:t>
            </a:r>
            <a:r>
              <a:rPr lang="zh-CN" altLang="zh-CN">
                <a:solidFill>
                  <a:schemeClr val="accent2"/>
                </a:solidFill>
              </a:rPr>
              <a:t>中，</a:t>
            </a:r>
            <a:r>
              <a:rPr lang="zh-CN" altLang="zh-CN">
                <a:solidFill>
                  <a:schemeClr val="accent2"/>
                </a:solidFill>
                <a:latin typeface="Arial" panose="020B0604020202020204" pitchFamily="34" charset="0"/>
              </a:rPr>
              <a:t>“</a:t>
            </a:r>
            <a:r>
              <a:rPr lang="zh-CN" altLang="zh-CN">
                <a:solidFill>
                  <a:schemeClr val="accent2"/>
                </a:solidFill>
              </a:rPr>
              <a:t>起飞</a:t>
            </a:r>
            <a:r>
              <a:rPr lang="zh-CN" altLang="zh-CN">
                <a:solidFill>
                  <a:schemeClr val="accent2"/>
                </a:solidFill>
                <a:latin typeface="Arial" panose="020B0604020202020204" pitchFamily="34" charset="0"/>
              </a:rPr>
              <a:t>”“</a:t>
            </a:r>
            <a:r>
              <a:rPr lang="zh-CN" altLang="zh-CN">
                <a:solidFill>
                  <a:schemeClr val="accent2"/>
                </a:solidFill>
              </a:rPr>
              <a:t>扶摇</a:t>
            </a:r>
            <a:r>
              <a:rPr lang="zh-CN" altLang="zh-CN">
                <a:solidFill>
                  <a:schemeClr val="accent2"/>
                </a:solidFill>
                <a:latin typeface="Arial" panose="020B0604020202020204" pitchFamily="34" charset="0"/>
              </a:rPr>
              <a:t>”“</a:t>
            </a:r>
            <a:r>
              <a:rPr lang="zh-CN" altLang="zh-CN">
                <a:solidFill>
                  <a:schemeClr val="accent2"/>
                </a:solidFill>
              </a:rPr>
              <a:t>盘旋</a:t>
            </a:r>
            <a:r>
              <a:rPr lang="zh-CN" altLang="zh-CN">
                <a:solidFill>
                  <a:schemeClr val="accent2"/>
                </a:solidFill>
                <a:latin typeface="Arial" panose="020B0604020202020204" pitchFamily="34" charset="0"/>
              </a:rPr>
              <a:t>”“</a:t>
            </a:r>
            <a:r>
              <a:rPr lang="zh-CN" altLang="zh-CN">
                <a:solidFill>
                  <a:schemeClr val="accent2"/>
                </a:solidFill>
              </a:rPr>
              <a:t>唱歌</a:t>
            </a:r>
            <a:r>
              <a:rPr lang="zh-CN" altLang="zh-CN">
                <a:solidFill>
                  <a:schemeClr val="accent2"/>
                </a:solidFill>
                <a:latin typeface="Arial" panose="020B0604020202020204" pitchFamily="34" charset="0"/>
              </a:rPr>
              <a:t>”“</a:t>
            </a:r>
            <a:r>
              <a:rPr lang="zh-CN" altLang="zh-CN">
                <a:solidFill>
                  <a:schemeClr val="accent2"/>
                </a:solidFill>
              </a:rPr>
              <a:t>钻</a:t>
            </a:r>
            <a:r>
              <a:rPr lang="zh-CN" altLang="zh-CN">
                <a:solidFill>
                  <a:schemeClr val="accent2"/>
                </a:solidFill>
                <a:latin typeface="Arial" panose="020B0604020202020204" pitchFamily="34" charset="0"/>
              </a:rPr>
              <a:t>”</a:t>
            </a:r>
            <a:r>
              <a:rPr lang="zh-CN" altLang="zh-CN">
                <a:solidFill>
                  <a:schemeClr val="accent2"/>
                </a:solidFill>
              </a:rPr>
              <a:t>等动词把云雀轻捷的身姿、悦耳的鸣叫描绘得栩栩如生。</a:t>
            </a:r>
          </a:p>
        </p:txBody>
      </p:sp>
      <p:sp>
        <p:nvSpPr>
          <p:cNvPr id="36867" name="Text Box 3"/>
          <p:cNvSpPr txBox="1">
            <a:spLocks noChangeArrowheads="1"/>
          </p:cNvSpPr>
          <p:nvPr/>
        </p:nvSpPr>
        <p:spPr bwMode="auto">
          <a:xfrm>
            <a:off x="901700" y="5921375"/>
            <a:ext cx="44624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36868" name="Text Box 4"/>
          <p:cNvSpPr txBox="1">
            <a:spLocks noChangeArrowheads="1"/>
          </p:cNvSpPr>
          <p:nvPr/>
        </p:nvSpPr>
        <p:spPr bwMode="auto">
          <a:xfrm>
            <a:off x="468313" y="5327650"/>
            <a:ext cx="8351837"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4000" b="1">
                <a:solidFill>
                  <a:srgbClr val="BB0B07"/>
                </a:solidFill>
              </a:rPr>
              <a:t>（提示：抓住动词、形容词、副词和修辞手法来赏析好词好句）</a:t>
            </a:r>
          </a:p>
          <a:p>
            <a:pPr eaLnBrk="1" hangingPunct="1"/>
            <a:endParaRPr lang="zh-CN" altLang="zh-CN" sz="4000" b="1">
              <a:solidFill>
                <a:srgbClr val="BB0B07"/>
              </a:solidFill>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6866">
                                            <p:txEl>
                                              <p:pRg st="2" end="2"/>
                                            </p:txEl>
                                          </p:spTgt>
                                        </p:tgtEl>
                                        <p:attrNameLst>
                                          <p:attrName>style.visibility</p:attrName>
                                        </p:attrNameLst>
                                      </p:cBhvr>
                                      <p:to>
                                        <p:strVal val="visible"/>
                                      </p:to>
                                    </p:set>
                                    <p:anim calcmode="lin" valueType="num">
                                      <p:cBhvr additive="base">
                                        <p:cTn id="7" dur="500" fill="hold"/>
                                        <p:tgtEl>
                                          <p:spTgt spid="3686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86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36866">
                                            <p:txEl>
                                              <p:pRg st="4" end="4"/>
                                            </p:txEl>
                                          </p:spTgt>
                                        </p:tgtEl>
                                        <p:attrNameLst>
                                          <p:attrName>style.visibility</p:attrName>
                                        </p:attrNameLst>
                                      </p:cBhvr>
                                      <p:to>
                                        <p:strVal val="visible"/>
                                      </p:to>
                                    </p:set>
                                    <p:animEffect transition="in" filter="blinds(horizontal)">
                                      <p:cBhvr>
                                        <p:cTn id="13" dur="500"/>
                                        <p:tgtEl>
                                          <p:spTgt spid="368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showMasterPhAnim="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685800" y="896938"/>
            <a:ext cx="7772400" cy="2819400"/>
          </a:xfrm>
          <a:noFill/>
        </p:spPr>
        <p:txBody>
          <a:bodyPr/>
          <a:lstStyle/>
          <a:p>
            <a:pPr eaLnBrk="1" hangingPunct="1"/>
            <a:r>
              <a:rPr lang="zh-CN" altLang="zh-CN" sz="4800" i="1">
                <a:solidFill>
                  <a:srgbClr val="BB0B07"/>
                </a:solidFill>
                <a:ea typeface="华文行楷" panose="02010800040101010101" pitchFamily="2" charset="-122"/>
              </a:rPr>
              <a:t>四、作者着力描写美丽的山野风光，其目的是什么呢？</a:t>
            </a:r>
            <a:br>
              <a:rPr lang="zh-CN" altLang="zh-CN" sz="4800" i="1">
                <a:solidFill>
                  <a:srgbClr val="BB0B07"/>
                </a:solidFill>
                <a:ea typeface="华文行楷" panose="02010800040101010101" pitchFamily="2" charset="-122"/>
              </a:rPr>
            </a:br>
            <a:endParaRPr lang="zh-CN" altLang="zh-CN" sz="4800" i="1">
              <a:solidFill>
                <a:srgbClr val="BB0B07"/>
              </a:solidFill>
              <a:ea typeface="华文行楷" panose="02010800040101010101" pitchFamily="2" charset="-122"/>
            </a:endParaRPr>
          </a:p>
        </p:txBody>
      </p:sp>
      <p:sp>
        <p:nvSpPr>
          <p:cNvPr id="37891" name="Rectangle 3"/>
          <p:cNvSpPr>
            <a:spLocks noGrp="1" noChangeArrowheads="1"/>
          </p:cNvSpPr>
          <p:nvPr>
            <p:ph type="body" idx="4294967295"/>
          </p:nvPr>
        </p:nvSpPr>
        <p:spPr>
          <a:xfrm>
            <a:off x="685800" y="3429000"/>
            <a:ext cx="7772400" cy="2209800"/>
          </a:xfrm>
        </p:spPr>
        <p:txBody>
          <a:bodyPr/>
          <a:lstStyle/>
          <a:p>
            <a:pPr eaLnBrk="1" hangingPunct="1">
              <a:buFontTx/>
              <a:buNone/>
            </a:pPr>
            <a:r>
              <a:rPr lang="zh-CN" altLang="zh-CN" sz="4400">
                <a:solidFill>
                  <a:schemeClr val="accent2"/>
                </a:solidFill>
                <a:ea typeface="楷体_GB2312" pitchFamily="49" charset="-122"/>
              </a:rPr>
              <a:t>以优美环境映衬优美的人物和优美的歌。</a:t>
            </a:r>
          </a:p>
        </p:txBody>
      </p:sp>
      <p:sp>
        <p:nvSpPr>
          <p:cNvPr id="37892" name="AutoShape 4">
            <a:hlinkClick r:id="" action="ppaction://hlinkshowjump?jump=nextslide"/>
          </p:cNvPr>
          <p:cNvSpPr>
            <a:spLocks noChangeArrowheads="1"/>
          </p:cNvSpPr>
          <p:nvPr/>
        </p:nvSpPr>
        <p:spPr bwMode="auto">
          <a:xfrm>
            <a:off x="5105400" y="6416675"/>
            <a:ext cx="381000" cy="365125"/>
          </a:xfrm>
          <a:prstGeom prst="righ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p>
        </p:txBody>
      </p:sp>
      <p:sp>
        <p:nvSpPr>
          <p:cNvPr id="37893" name="AutoShape 5">
            <a:hlinkClick r:id="" action="ppaction://hlinkshowjump?jump=previousslide"/>
          </p:cNvPr>
          <p:cNvSpPr>
            <a:spLocks noChangeArrowheads="1"/>
          </p:cNvSpPr>
          <p:nvPr/>
        </p:nvSpPr>
        <p:spPr bwMode="auto">
          <a:xfrm>
            <a:off x="3581400" y="6416675"/>
            <a:ext cx="381000" cy="365125"/>
          </a:xfrm>
          <a:prstGeom prst="lef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37894" name="AutoShape 6">
            <a:hlinkClick r:id="" action="ppaction://hlinkshowjump?jump=firstslide"/>
          </p:cNvPr>
          <p:cNvSpPr>
            <a:spLocks noChangeArrowheads="1"/>
          </p:cNvSpPr>
          <p:nvPr/>
        </p:nvSpPr>
        <p:spPr bwMode="auto">
          <a:xfrm>
            <a:off x="4305300" y="6400800"/>
            <a:ext cx="533400" cy="304800"/>
          </a:xfrm>
          <a:prstGeom prst="upArrow">
            <a:avLst>
              <a:gd name="adj1" fmla="val 50000"/>
              <a:gd name="adj2" fmla="val 25000"/>
            </a:avLst>
          </a:prstGeom>
          <a:solidFill>
            <a:srgbClr val="DDDDDD"/>
          </a:solidFill>
          <a:ln w="28575">
            <a:solidFill>
              <a:schemeClr val="hlink"/>
            </a:solidFill>
            <a:miter lim="800000"/>
            <a:headEnd/>
            <a:tailEnd/>
          </a:ln>
        </p:spPr>
        <p:txBody>
          <a:bodyPr vert="eaVert"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box(out)">
                                      <p:cBhvr>
                                        <p:cTn id="7" dur="500"/>
                                        <p:tgtEl>
                                          <p:spTgt spid="37891">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685800" y="914400"/>
            <a:ext cx="7772400" cy="1143000"/>
          </a:xfrm>
          <a:noFill/>
        </p:spPr>
        <p:txBody>
          <a:bodyPr/>
          <a:lstStyle/>
          <a:p>
            <a:pPr marL="838200" indent="-838200" eaLnBrk="1" hangingPunct="1"/>
            <a:r>
              <a:rPr lang="zh-CN" altLang="zh-CN" sz="6000" b="1">
                <a:solidFill>
                  <a:srgbClr val="A50021"/>
                </a:solidFill>
                <a:ea typeface="华文彩云" panose="02010800040101010101" pitchFamily="2" charset="-122"/>
              </a:rPr>
              <a:t>阅读</a:t>
            </a:r>
            <a:r>
              <a:rPr lang="zh-CN" altLang="zh-CN" sz="6000" b="1">
                <a:solidFill>
                  <a:srgbClr val="A50021"/>
                </a:solidFill>
                <a:latin typeface="Arial" panose="020B0604020202020204" pitchFamily="34" charset="0"/>
                <a:ea typeface="华文彩云" panose="02010800040101010101" pitchFamily="2" charset="-122"/>
              </a:rPr>
              <a:t>“</a:t>
            </a:r>
            <a:r>
              <a:rPr lang="zh-CN" altLang="zh-CN" sz="6000" b="1">
                <a:solidFill>
                  <a:srgbClr val="306F74"/>
                </a:solidFill>
                <a:ea typeface="华文彩云" panose="02010800040101010101" pitchFamily="2" charset="-122"/>
              </a:rPr>
              <a:t>村寨传歌</a:t>
            </a:r>
            <a:r>
              <a:rPr lang="zh-CN" altLang="zh-CN" sz="6000" b="1">
                <a:solidFill>
                  <a:srgbClr val="A50021"/>
                </a:solidFill>
                <a:latin typeface="Arial" panose="020B0604020202020204" pitchFamily="34" charset="0"/>
                <a:ea typeface="华文彩云" panose="02010800040101010101" pitchFamily="2" charset="-122"/>
              </a:rPr>
              <a:t>”</a:t>
            </a:r>
          </a:p>
        </p:txBody>
      </p:sp>
      <p:sp>
        <p:nvSpPr>
          <p:cNvPr id="38915" name="AutoShape 3">
            <a:hlinkClick r:id="" action="ppaction://hlinkshowjump?jump=nextslide"/>
          </p:cNvPr>
          <p:cNvSpPr>
            <a:spLocks noChangeArrowheads="1"/>
          </p:cNvSpPr>
          <p:nvPr/>
        </p:nvSpPr>
        <p:spPr bwMode="auto">
          <a:xfrm>
            <a:off x="5105400" y="6416675"/>
            <a:ext cx="381000" cy="365125"/>
          </a:xfrm>
          <a:prstGeom prst="righ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p>
        </p:txBody>
      </p:sp>
      <p:sp>
        <p:nvSpPr>
          <p:cNvPr id="38916" name="AutoShape 4">
            <a:hlinkClick r:id="" action="ppaction://hlinkshowjump?jump=previousslide"/>
          </p:cNvPr>
          <p:cNvSpPr>
            <a:spLocks noChangeArrowheads="1"/>
          </p:cNvSpPr>
          <p:nvPr/>
        </p:nvSpPr>
        <p:spPr bwMode="auto">
          <a:xfrm>
            <a:off x="3581400" y="6416675"/>
            <a:ext cx="381000" cy="365125"/>
          </a:xfrm>
          <a:prstGeom prst="lef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38917" name="AutoShape 5">
            <a:hlinkClick r:id="" action="ppaction://hlinkshowjump?jump=firstslide"/>
          </p:cNvPr>
          <p:cNvSpPr>
            <a:spLocks noChangeArrowheads="1"/>
          </p:cNvSpPr>
          <p:nvPr/>
        </p:nvSpPr>
        <p:spPr bwMode="auto">
          <a:xfrm>
            <a:off x="4305300" y="6400800"/>
            <a:ext cx="533400" cy="304800"/>
          </a:xfrm>
          <a:prstGeom prst="upArrow">
            <a:avLst>
              <a:gd name="adj1" fmla="val 50000"/>
              <a:gd name="adj2" fmla="val 25000"/>
            </a:avLst>
          </a:prstGeom>
          <a:solidFill>
            <a:srgbClr val="DDDDDD"/>
          </a:solidFill>
          <a:ln w="28575">
            <a:solidFill>
              <a:schemeClr val="hlink"/>
            </a:solidFill>
            <a:miter lim="800000"/>
            <a:headEnd/>
            <a:tailEnd/>
          </a:ln>
        </p:spPr>
        <p:txBody>
          <a:bodyPr vert="eaVert"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pic>
        <p:nvPicPr>
          <p:cNvPr id="38918" name="Picture 6" descr="mjfq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0" y="2286000"/>
            <a:ext cx="4953000" cy="35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29.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4903788" y="1052513"/>
            <a:ext cx="4065587" cy="2160587"/>
          </a:xfrm>
        </p:spPr>
        <p:txBody>
          <a:bodyPr/>
          <a:lstStyle/>
          <a:p>
            <a:pPr eaLnBrk="1" hangingPunct="1"/>
            <a:r>
              <a:rPr lang="zh-CN" altLang="zh-CN" sz="4000"/>
              <a:t>一、</a:t>
            </a:r>
            <a:r>
              <a:rPr lang="zh-CN" altLang="zh-CN" sz="4000">
                <a:latin typeface="Arial" panose="020B0604020202020204" pitchFamily="34" charset="0"/>
              </a:rPr>
              <a:t>“</a:t>
            </a:r>
            <a:r>
              <a:rPr lang="zh-CN" altLang="zh-CN" sz="4000"/>
              <a:t>金满斗会</a:t>
            </a:r>
            <a:r>
              <a:rPr lang="zh-CN" altLang="zh-CN" sz="4000">
                <a:latin typeface="Arial" panose="020B0604020202020204" pitchFamily="34" charset="0"/>
              </a:rPr>
              <a:t>”</a:t>
            </a:r>
            <a:r>
              <a:rPr lang="zh-CN" altLang="zh-CN" sz="4000"/>
              <a:t>是一个以什么为主要内容的盛会？</a:t>
            </a:r>
            <a:br>
              <a:rPr lang="zh-CN" altLang="zh-CN" sz="4000"/>
            </a:br>
            <a:endParaRPr lang="zh-CN" altLang="zh-CN" sz="4000"/>
          </a:p>
        </p:txBody>
      </p:sp>
      <p:sp>
        <p:nvSpPr>
          <p:cNvPr id="39939" name="Rectangle 3"/>
          <p:cNvSpPr>
            <a:spLocks noGrp="1" noChangeArrowheads="1"/>
          </p:cNvSpPr>
          <p:nvPr>
            <p:ph type="body" idx="4294967295"/>
          </p:nvPr>
        </p:nvSpPr>
        <p:spPr>
          <a:xfrm>
            <a:off x="5580063" y="3573463"/>
            <a:ext cx="3205162" cy="3024187"/>
          </a:xfrm>
        </p:spPr>
        <p:txBody>
          <a:bodyPr/>
          <a:lstStyle/>
          <a:p>
            <a:pPr eaLnBrk="1" hangingPunct="1">
              <a:buFontTx/>
              <a:buNone/>
            </a:pPr>
            <a:r>
              <a:rPr lang="zh-CN" altLang="zh-CN">
                <a:solidFill>
                  <a:schemeClr val="hlink"/>
                </a:solidFill>
              </a:rPr>
              <a:t>表面说是避疫免灾，主要作用还是传歌。</a:t>
            </a:r>
          </a:p>
        </p:txBody>
      </p:sp>
      <p:pic>
        <p:nvPicPr>
          <p:cNvPr id="39940" name="Picture 4" descr="czpx-mjjz-20020422-0011-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9037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blinds(horizontal)">
                                      <p:cBhvr>
                                        <p:cTn id="7" dur="500"/>
                                        <p:tgtEl>
                                          <p:spTgt spid="39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3314" name="Picture 2" desc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30.xml><?xml version="1.0" encoding="utf-8"?>
<p:sld xmlns:a="http://schemas.openxmlformats.org/drawingml/2006/main" xmlns:r="http://schemas.openxmlformats.org/officeDocument/2006/relationships" xmlns:p="http://schemas.openxmlformats.org/presentationml/2006/main" showMasterSp="0" showMasterPhAnim="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612775" y="692150"/>
            <a:ext cx="6191250" cy="1439863"/>
          </a:xfrm>
          <a:noFill/>
        </p:spPr>
        <p:txBody>
          <a:bodyPr/>
          <a:lstStyle/>
          <a:p>
            <a:pPr eaLnBrk="1" hangingPunct="1"/>
            <a:r>
              <a:rPr lang="zh-CN" altLang="zh-CN" sz="4000"/>
              <a:t>二、说明歌会规模之大的句子是：</a:t>
            </a:r>
          </a:p>
        </p:txBody>
      </p:sp>
      <p:sp>
        <p:nvSpPr>
          <p:cNvPr id="40963" name="Rectangle 3"/>
          <p:cNvSpPr>
            <a:spLocks noGrp="1" noChangeArrowheads="1"/>
          </p:cNvSpPr>
          <p:nvPr>
            <p:ph type="body" idx="4294967295"/>
          </p:nvPr>
        </p:nvSpPr>
        <p:spPr>
          <a:xfrm>
            <a:off x="685800" y="2133600"/>
            <a:ext cx="8458200" cy="2476500"/>
          </a:xfrm>
        </p:spPr>
        <p:txBody>
          <a:bodyPr/>
          <a:lstStyle/>
          <a:p>
            <a:pPr eaLnBrk="1" hangingPunct="1">
              <a:lnSpc>
                <a:spcPct val="80000"/>
              </a:lnSpc>
            </a:pPr>
            <a:r>
              <a:rPr lang="zh-CN" altLang="zh-CN">
                <a:solidFill>
                  <a:schemeClr val="accent2"/>
                </a:solidFill>
                <a:ea typeface="楷体_GB2312" pitchFamily="49" charset="-122"/>
              </a:rPr>
              <a:t>集合了附近几个乡村男女老幼百多人，六人围坐一矮方桌，足足坐满了三十来张桌子。</a:t>
            </a:r>
          </a:p>
          <a:p>
            <a:pPr eaLnBrk="1" hangingPunct="1">
              <a:lnSpc>
                <a:spcPct val="80000"/>
              </a:lnSpc>
              <a:buFontTx/>
              <a:buNone/>
            </a:pPr>
            <a:endParaRPr lang="zh-CN" altLang="zh-CN"/>
          </a:p>
          <a:p>
            <a:pPr eaLnBrk="1" hangingPunct="1">
              <a:lnSpc>
                <a:spcPct val="80000"/>
              </a:lnSpc>
              <a:buFontTx/>
              <a:buNone/>
            </a:pPr>
            <a:r>
              <a:rPr lang="zh-CN" altLang="zh-CN" sz="3600" b="1"/>
              <a:t>三、说明歌会时间之长的句子是</a:t>
            </a:r>
            <a:r>
              <a:rPr lang="zh-CN" altLang="zh-CN"/>
              <a:t>：</a:t>
            </a:r>
          </a:p>
          <a:p>
            <a:pPr eaLnBrk="1" hangingPunct="1">
              <a:lnSpc>
                <a:spcPct val="80000"/>
              </a:lnSpc>
              <a:buFontTx/>
              <a:buNone/>
            </a:pPr>
            <a:r>
              <a:rPr lang="zh-CN" altLang="zh-CN">
                <a:solidFill>
                  <a:schemeClr val="accent2"/>
                </a:solidFill>
                <a:ea typeface="楷体_GB2312" pitchFamily="49" charset="-122"/>
              </a:rPr>
              <a:t>唱和相续，一连三天才散场。</a:t>
            </a:r>
          </a:p>
        </p:txBody>
      </p:sp>
      <p:sp>
        <p:nvSpPr>
          <p:cNvPr id="40964" name="AutoShape 4">
            <a:hlinkClick r:id="" action="ppaction://hlinkshowjump?jump=nextslide"/>
          </p:cNvPr>
          <p:cNvSpPr>
            <a:spLocks noChangeArrowheads="1"/>
          </p:cNvSpPr>
          <p:nvPr/>
        </p:nvSpPr>
        <p:spPr bwMode="auto">
          <a:xfrm>
            <a:off x="5105400" y="6416675"/>
            <a:ext cx="381000" cy="365125"/>
          </a:xfrm>
          <a:prstGeom prst="righ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p>
        </p:txBody>
      </p:sp>
      <p:sp>
        <p:nvSpPr>
          <p:cNvPr id="40965" name="AutoShape 5">
            <a:hlinkClick r:id="" action="ppaction://hlinkshowjump?jump=previousslide"/>
          </p:cNvPr>
          <p:cNvSpPr>
            <a:spLocks noChangeArrowheads="1"/>
          </p:cNvSpPr>
          <p:nvPr/>
        </p:nvSpPr>
        <p:spPr bwMode="auto">
          <a:xfrm>
            <a:off x="3581400" y="6416675"/>
            <a:ext cx="381000" cy="365125"/>
          </a:xfrm>
          <a:prstGeom prst="lef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40966" name="AutoShape 6">
            <a:hlinkClick r:id="" action="ppaction://hlinkshowjump?jump=firstslide"/>
          </p:cNvPr>
          <p:cNvSpPr>
            <a:spLocks noChangeArrowheads="1"/>
          </p:cNvSpPr>
          <p:nvPr/>
        </p:nvSpPr>
        <p:spPr bwMode="auto">
          <a:xfrm>
            <a:off x="4305300" y="6400800"/>
            <a:ext cx="533400" cy="304800"/>
          </a:xfrm>
          <a:prstGeom prst="upArrow">
            <a:avLst>
              <a:gd name="adj1" fmla="val 50000"/>
              <a:gd name="adj2" fmla="val 25000"/>
            </a:avLst>
          </a:prstGeom>
          <a:solidFill>
            <a:srgbClr val="DDDDDD"/>
          </a:solidFill>
          <a:ln w="28575">
            <a:solidFill>
              <a:schemeClr val="hlink"/>
            </a:solidFill>
            <a:miter lim="800000"/>
            <a:headEnd/>
            <a:tailEnd/>
          </a:ln>
        </p:spPr>
        <p:txBody>
          <a:bodyPr vert="eaVert"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40967" name="Rectangle 7"/>
          <p:cNvSpPr>
            <a:spLocks noChangeArrowheads="1"/>
          </p:cNvSpPr>
          <p:nvPr/>
        </p:nvSpPr>
        <p:spPr bwMode="auto">
          <a:xfrm>
            <a:off x="238125" y="4184650"/>
            <a:ext cx="843915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Bef>
                <a:spcPct val="20000"/>
              </a:spcBef>
            </a:pPr>
            <a:endParaRPr lang="zh-CN" altLang="zh-CN" sz="3200">
              <a:solidFill>
                <a:schemeClr val="hlink"/>
              </a:solidFill>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additive="base">
                                        <p:cTn id="7" dur="500" fill="hold"/>
                                        <p:tgtEl>
                                          <p:spTgt spid="40962"/>
                                        </p:tgtEl>
                                        <p:attrNameLst>
                                          <p:attrName>ppt_x</p:attrName>
                                        </p:attrNameLst>
                                      </p:cBhvr>
                                      <p:tavLst>
                                        <p:tav tm="0">
                                          <p:val>
                                            <p:strVal val="#ppt_x"/>
                                          </p:val>
                                        </p:tav>
                                        <p:tav tm="100000">
                                          <p:val>
                                            <p:strVal val="#ppt_x"/>
                                          </p:val>
                                        </p:tav>
                                      </p:tavLst>
                                    </p:anim>
                                    <p:anim calcmode="lin" valueType="num">
                                      <p:cBhvr additive="base">
                                        <p:cTn id="8" dur="500" fill="hold"/>
                                        <p:tgtEl>
                                          <p:spTgt spid="4096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40963">
                                            <p:txEl>
                                              <p:pRg st="0" end="0"/>
                                            </p:txEl>
                                          </p:spTgt>
                                        </p:tgtEl>
                                        <p:attrNameLst>
                                          <p:attrName>style.visibility</p:attrName>
                                        </p:attrNameLst>
                                      </p:cBhvr>
                                      <p:to>
                                        <p:strVal val="visible"/>
                                      </p:to>
                                    </p:set>
                                    <p:animEffect transition="in" filter="blinds(horizontal)">
                                      <p:cBhvr>
                                        <p:cTn id="13" dur="500"/>
                                        <p:tgtEl>
                                          <p:spTgt spid="40963">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40963">
                                            <p:txEl>
                                              <p:pRg st="2" end="2"/>
                                            </p:txEl>
                                          </p:spTgt>
                                        </p:tgtEl>
                                        <p:attrNameLst>
                                          <p:attrName>style.visibility</p:attrName>
                                        </p:attrNameLst>
                                      </p:cBhvr>
                                      <p:to>
                                        <p:strVal val="visible"/>
                                      </p:to>
                                    </p:set>
                                    <p:animEffect transition="in" filter="blinds(horizontal)">
                                      <p:cBhvr>
                                        <p:cTn id="18" dur="500"/>
                                        <p:tgtEl>
                                          <p:spTgt spid="40963">
                                            <p:txEl>
                                              <p:pRg st="2" end="2"/>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40963">
                                            <p:txEl>
                                              <p:pRg st="3" end="3"/>
                                            </p:txEl>
                                          </p:spTgt>
                                        </p:tgtEl>
                                        <p:attrNameLst>
                                          <p:attrName>style.visibility</p:attrName>
                                        </p:attrNameLst>
                                      </p:cBhvr>
                                      <p:to>
                                        <p:strVal val="visible"/>
                                      </p:to>
                                    </p:set>
                                    <p:animEffect transition="in" filter="blinds(horizontal)">
                                      <p:cBhvr>
                                        <p:cTn id="23" dur="500"/>
                                        <p:tgtEl>
                                          <p:spTgt spid="409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684213" y="1114425"/>
            <a:ext cx="6840537"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4800" b="1"/>
              <a:t>五、作者在这里写这老年人的作用是什么？</a:t>
            </a:r>
          </a:p>
        </p:txBody>
      </p:sp>
      <p:sp>
        <p:nvSpPr>
          <p:cNvPr id="41987" name="Text Box 3"/>
          <p:cNvSpPr txBox="1">
            <a:spLocks noChangeArrowheads="1"/>
          </p:cNvSpPr>
          <p:nvPr/>
        </p:nvSpPr>
        <p:spPr bwMode="auto">
          <a:xfrm>
            <a:off x="1019175" y="3070225"/>
            <a:ext cx="7226300" cy="301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4800" b="1">
                <a:solidFill>
                  <a:srgbClr val="BB0B07"/>
                </a:solidFill>
              </a:rPr>
              <a:t>他是所有云南老人的代表也告诉我们民族的特色就是像这样一代代传承下去的</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1986">
                                            <p:txEl>
                                              <p:pRg st="0" end="0"/>
                                            </p:txEl>
                                          </p:spTgt>
                                        </p:tgtEl>
                                        <p:attrNameLst>
                                          <p:attrName>style.visibility</p:attrName>
                                        </p:attrNameLst>
                                      </p:cBhvr>
                                      <p:to>
                                        <p:strVal val="visible"/>
                                      </p:to>
                                    </p:set>
                                    <p:anim calcmode="lin" valueType="num">
                                      <p:cBhvr additive="base">
                                        <p:cTn id="7" dur="500" fill="hold"/>
                                        <p:tgtEl>
                                          <p:spTgt spid="4198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9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2" presetClass="entr" presetSubtype="0" fill="hold" nodeType="clickEffect">
                                  <p:stCondLst>
                                    <p:cond delay="0"/>
                                  </p:stCondLst>
                                  <p:childTnLst>
                                    <p:set>
                                      <p:cBhvr>
                                        <p:cTn id="12" dur="1" fill="hold">
                                          <p:stCondLst>
                                            <p:cond delay="0"/>
                                          </p:stCondLst>
                                        </p:cTn>
                                        <p:tgtEl>
                                          <p:spTgt spid="41987">
                                            <p:txEl>
                                              <p:pRg st="0" end="0"/>
                                            </p:txEl>
                                          </p:spTgt>
                                        </p:tgtEl>
                                        <p:attrNameLst>
                                          <p:attrName>style.visibility</p:attrName>
                                        </p:attrNameLst>
                                      </p:cBhvr>
                                      <p:to>
                                        <p:strVal val="visible"/>
                                      </p:to>
                                    </p:set>
                                    <p:animEffect transition="in" filter="fade">
                                      <p:cBhvr>
                                        <p:cTn id="13" dur="1000"/>
                                        <p:tgtEl>
                                          <p:spTgt spid="41987">
                                            <p:txEl>
                                              <p:pRg st="0" end="0"/>
                                            </p:txEl>
                                          </p:spTgt>
                                        </p:tgtEl>
                                      </p:cBhvr>
                                    </p:animEffect>
                                    <p:anim calcmode="lin" valueType="num">
                                      <p:cBhvr>
                                        <p:cTn id="14" dur="10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198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showMasterPhAnim="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685800" y="681038"/>
            <a:ext cx="7772400" cy="1524000"/>
          </a:xfrm>
          <a:noFill/>
        </p:spPr>
        <p:txBody>
          <a:bodyPr/>
          <a:lstStyle/>
          <a:p>
            <a:pPr eaLnBrk="1" hangingPunct="1"/>
            <a:r>
              <a:rPr lang="zh-CN" altLang="zh-CN" sz="3200">
                <a:latin typeface="Arial" panose="020B0604020202020204" pitchFamily="34" charset="0"/>
              </a:rPr>
              <a:t>“</a:t>
            </a:r>
            <a:r>
              <a:rPr lang="zh-CN" altLang="zh-CN" sz="3200">
                <a:latin typeface="宋体" panose="02010600030101010101" pitchFamily="2" charset="-122"/>
              </a:rPr>
              <a:t>村寨传歌</a:t>
            </a:r>
            <a:r>
              <a:rPr lang="zh-CN" altLang="zh-CN" sz="3200">
                <a:latin typeface="Arial" panose="020B0604020202020204" pitchFamily="34" charset="0"/>
              </a:rPr>
              <a:t>”</a:t>
            </a:r>
            <a:r>
              <a:rPr lang="zh-CN" altLang="zh-CN" sz="3200">
                <a:latin typeface="宋体" panose="02010600030101010101" pitchFamily="2" charset="-122"/>
              </a:rPr>
              <a:t> 介绍与会人物，有面（一般介绍），有点（典型例子），请分别举例。</a:t>
            </a:r>
          </a:p>
        </p:txBody>
      </p:sp>
      <p:sp>
        <p:nvSpPr>
          <p:cNvPr id="43011" name="Rectangle 3"/>
          <p:cNvSpPr>
            <a:spLocks noGrp="1" noChangeArrowheads="1"/>
          </p:cNvSpPr>
          <p:nvPr>
            <p:ph type="body" idx="4294967295"/>
          </p:nvPr>
        </p:nvSpPr>
        <p:spPr>
          <a:xfrm>
            <a:off x="457200" y="2130425"/>
            <a:ext cx="8229600" cy="4106863"/>
          </a:xfrm>
        </p:spPr>
        <p:txBody>
          <a:bodyPr/>
          <a:lstStyle/>
          <a:p>
            <a:pPr eaLnBrk="1" hangingPunct="1"/>
            <a:r>
              <a:rPr lang="zh-CN" altLang="zh-CN">
                <a:solidFill>
                  <a:schemeClr val="accent2"/>
                </a:solidFill>
                <a:ea typeface="楷体_GB2312" pitchFamily="49" charset="-122"/>
              </a:rPr>
              <a:t>这里是村子口摆小摊卖酸泡梨的，那里有城门边挑水洗衣的，此外打铁箍桶的工匠家属，小杂货商店的老板娘子</a:t>
            </a:r>
            <a:r>
              <a:rPr lang="zh-CN" altLang="zh-CN">
                <a:solidFill>
                  <a:schemeClr val="accent2"/>
                </a:solidFill>
                <a:latin typeface="Arial" panose="020B0604020202020204" pitchFamily="34" charset="0"/>
                <a:ea typeface="楷体_GB2312" pitchFamily="49" charset="-122"/>
              </a:rPr>
              <a:t>……</a:t>
            </a:r>
            <a:r>
              <a:rPr lang="zh-CN" altLang="zh-CN">
                <a:solidFill>
                  <a:schemeClr val="accent2"/>
                </a:solidFill>
                <a:ea typeface="楷体_GB2312" pitchFamily="49" charset="-122"/>
              </a:rPr>
              <a:t>赶集卖针线花样的老太婆。</a:t>
            </a:r>
          </a:p>
          <a:p>
            <a:pPr eaLnBrk="1" hangingPunct="1"/>
            <a:r>
              <a:rPr lang="zh-CN" altLang="zh-CN">
                <a:solidFill>
                  <a:schemeClr val="accent2"/>
                </a:solidFill>
                <a:ea typeface="楷体_GB2312" pitchFamily="49" charset="-122"/>
              </a:rPr>
              <a:t>最当行出色是龙街村子一个吹鼓手，年纪已过七十，牙齿早脱光了</a:t>
            </a:r>
            <a:r>
              <a:rPr lang="zh-CN" altLang="zh-CN">
                <a:solidFill>
                  <a:schemeClr val="accent2"/>
                </a:solidFill>
                <a:latin typeface="Arial" panose="020B0604020202020204" pitchFamily="34" charset="0"/>
                <a:ea typeface="楷体_GB2312" pitchFamily="49" charset="-122"/>
              </a:rPr>
              <a:t>……</a:t>
            </a:r>
            <a:r>
              <a:rPr lang="zh-CN" altLang="zh-CN">
                <a:solidFill>
                  <a:schemeClr val="accent2"/>
                </a:solidFill>
                <a:ea typeface="楷体_GB2312" pitchFamily="49" charset="-122"/>
              </a:rPr>
              <a:t>真象是一个</a:t>
            </a:r>
            <a:r>
              <a:rPr lang="zh-CN" altLang="zh-CN">
                <a:solidFill>
                  <a:schemeClr val="accent2"/>
                </a:solidFill>
                <a:latin typeface="Arial" panose="020B0604020202020204" pitchFamily="34" charset="0"/>
                <a:ea typeface="楷体_GB2312" pitchFamily="49" charset="-122"/>
              </a:rPr>
              <a:t>“</a:t>
            </a:r>
            <a:r>
              <a:rPr lang="zh-CN" altLang="zh-CN">
                <a:solidFill>
                  <a:schemeClr val="accent2"/>
                </a:solidFill>
                <a:ea typeface="楷体_GB2312" pitchFamily="49" charset="-122"/>
              </a:rPr>
              <a:t>歌库</a:t>
            </a:r>
            <a:r>
              <a:rPr lang="zh-CN" altLang="zh-CN">
                <a:solidFill>
                  <a:schemeClr val="accent2"/>
                </a:solidFill>
                <a:latin typeface="Arial" panose="020B0604020202020204" pitchFamily="34" charset="0"/>
                <a:ea typeface="楷体_GB2312" pitchFamily="49" charset="-122"/>
              </a:rPr>
              <a:t>”</a:t>
            </a:r>
            <a:r>
              <a:rPr lang="zh-CN" altLang="zh-CN">
                <a:solidFill>
                  <a:schemeClr val="accent2"/>
                </a:solidFill>
                <a:ea typeface="楷体_GB2312" pitchFamily="49" charset="-122"/>
              </a:rPr>
              <a:t>。</a:t>
            </a:r>
          </a:p>
        </p:txBody>
      </p:sp>
      <p:sp>
        <p:nvSpPr>
          <p:cNvPr id="43012" name="AutoShape 4">
            <a:hlinkClick r:id="" action="ppaction://hlinkshowjump?jump=nextslide"/>
          </p:cNvPr>
          <p:cNvSpPr>
            <a:spLocks noChangeArrowheads="1"/>
          </p:cNvSpPr>
          <p:nvPr/>
        </p:nvSpPr>
        <p:spPr bwMode="auto">
          <a:xfrm>
            <a:off x="5105400" y="6416675"/>
            <a:ext cx="381000" cy="365125"/>
          </a:xfrm>
          <a:prstGeom prst="righ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p>
        </p:txBody>
      </p:sp>
      <p:sp>
        <p:nvSpPr>
          <p:cNvPr id="43013" name="AutoShape 5">
            <a:hlinkClick r:id="" action="ppaction://hlinkshowjump?jump=previousslide"/>
          </p:cNvPr>
          <p:cNvSpPr>
            <a:spLocks noChangeArrowheads="1"/>
          </p:cNvSpPr>
          <p:nvPr/>
        </p:nvSpPr>
        <p:spPr bwMode="auto">
          <a:xfrm>
            <a:off x="3581400" y="6416675"/>
            <a:ext cx="381000" cy="365125"/>
          </a:xfrm>
          <a:prstGeom prst="leftArrow">
            <a:avLst>
              <a:gd name="adj1" fmla="val 50000"/>
              <a:gd name="adj2" fmla="val 26087"/>
            </a:avLst>
          </a:prstGeom>
          <a:solidFill>
            <a:srgbClr val="DDDDDD"/>
          </a:solidFill>
          <a:ln w="28575">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43014" name="AutoShape 6">
            <a:hlinkClick r:id="" action="ppaction://hlinkshowjump?jump=firstslide"/>
          </p:cNvPr>
          <p:cNvSpPr>
            <a:spLocks noChangeArrowheads="1"/>
          </p:cNvSpPr>
          <p:nvPr/>
        </p:nvSpPr>
        <p:spPr bwMode="auto">
          <a:xfrm>
            <a:off x="4305300" y="6400800"/>
            <a:ext cx="533400" cy="304800"/>
          </a:xfrm>
          <a:prstGeom prst="upArrow">
            <a:avLst>
              <a:gd name="adj1" fmla="val 50000"/>
              <a:gd name="adj2" fmla="val 25000"/>
            </a:avLst>
          </a:prstGeom>
          <a:solidFill>
            <a:srgbClr val="DDDDDD"/>
          </a:solidFill>
          <a:ln w="28575">
            <a:solidFill>
              <a:schemeClr val="hlink"/>
            </a:solidFill>
            <a:miter lim="800000"/>
            <a:headEnd/>
            <a:tailEnd/>
          </a:ln>
        </p:spPr>
        <p:txBody>
          <a:bodyPr vert="eaVert"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pic>
        <p:nvPicPr>
          <p:cNvPr id="43015" name="WordArt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4650" y="3492500"/>
            <a:ext cx="11207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6" name="WordArt 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4650" y="5370513"/>
            <a:ext cx="112077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7" name="Text Box 9"/>
          <p:cNvSpPr txBox="1">
            <a:spLocks noChangeArrowheads="1"/>
          </p:cNvSpPr>
          <p:nvPr/>
        </p:nvSpPr>
        <p:spPr bwMode="auto">
          <a:xfrm>
            <a:off x="2159000" y="5373688"/>
            <a:ext cx="311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43018" name="Text Box 10"/>
          <p:cNvSpPr txBox="1">
            <a:spLocks noChangeArrowheads="1"/>
          </p:cNvSpPr>
          <p:nvPr/>
        </p:nvSpPr>
        <p:spPr bwMode="auto">
          <a:xfrm>
            <a:off x="2484438" y="5373688"/>
            <a:ext cx="29273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400" i="1">
                <a:solidFill>
                  <a:srgbClr val="BB0B07"/>
                </a:solidFill>
              </a:rPr>
              <a:t>点面结合</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box(out)">
                                      <p:cBhvr>
                                        <p:cTn id="7" dur="500"/>
                                        <p:tgtEl>
                                          <p:spTgt spid="43011">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3011">
                                            <p:txEl>
                                              <p:pRg st="1" end="1"/>
                                            </p:txEl>
                                          </p:spTgt>
                                        </p:tgtEl>
                                        <p:attrNameLst>
                                          <p:attrName>style.visibility</p:attrName>
                                        </p:attrNameLst>
                                      </p:cBhvr>
                                      <p:to>
                                        <p:strVal val="visible"/>
                                      </p:to>
                                    </p:set>
                                    <p:animEffect transition="in" filter="box(out)">
                                      <p:cBhvr>
                                        <p:cTn id="12" dur="500"/>
                                        <p:tgtEl>
                                          <p:spTgt spid="43011">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9" presetClass="entr" presetSubtype="0" fill="hold" nodeType="clickEffect">
                                  <p:stCondLst>
                                    <p:cond delay="0"/>
                                  </p:stCondLst>
                                  <p:childTnLst>
                                    <p:set>
                                      <p:cBhvr>
                                        <p:cTn id="16" dur="1" fill="hold">
                                          <p:stCondLst>
                                            <p:cond delay="0"/>
                                          </p:stCondLst>
                                        </p:cTn>
                                        <p:tgtEl>
                                          <p:spTgt spid="43015"/>
                                        </p:tgtEl>
                                        <p:attrNameLst>
                                          <p:attrName>style.visibility</p:attrName>
                                        </p:attrNameLst>
                                      </p:cBhvr>
                                      <p:to>
                                        <p:strVal val="visible"/>
                                      </p:to>
                                    </p:set>
                                    <p:anim calcmode="lin" valueType="num">
                                      <p:cBhvr>
                                        <p:cTn id="17" dur="1000" fill="hold"/>
                                        <p:tgtEl>
                                          <p:spTgt spid="43015"/>
                                        </p:tgtEl>
                                        <p:attrNameLst>
                                          <p:attrName>ppt_x</p:attrName>
                                        </p:attrNameLst>
                                      </p:cBhvr>
                                      <p:tavLst>
                                        <p:tav tm="0">
                                          <p:val>
                                            <p:strVal val="#ppt_x-.2"/>
                                          </p:val>
                                        </p:tav>
                                        <p:tav tm="100000">
                                          <p:val>
                                            <p:strVal val="#ppt_x"/>
                                          </p:val>
                                        </p:tav>
                                      </p:tavLst>
                                    </p:anim>
                                    <p:anim calcmode="lin" valueType="num">
                                      <p:cBhvr>
                                        <p:cTn id="18" dur="1000" fill="hold"/>
                                        <p:tgtEl>
                                          <p:spTgt spid="43015"/>
                                        </p:tgtEl>
                                        <p:attrNameLst>
                                          <p:attrName>ppt_y</p:attrName>
                                        </p:attrNameLst>
                                      </p:cBhvr>
                                      <p:tavLst>
                                        <p:tav tm="0">
                                          <p:val>
                                            <p:strVal val="#ppt_y"/>
                                          </p:val>
                                        </p:tav>
                                        <p:tav tm="100000">
                                          <p:val>
                                            <p:strVal val="#ppt_y"/>
                                          </p:val>
                                        </p:tav>
                                      </p:tavLst>
                                    </p:anim>
                                    <p:animEffect transition="in" filter="wipe(right)" prLst="gradientSize: 0.1">
                                      <p:cBhvr>
                                        <p:cTn id="19" dur="1000"/>
                                        <p:tgtEl>
                                          <p:spTgt spid="4301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9" presetClass="entr" presetSubtype="0" fill="hold" nodeType="clickEffect">
                                  <p:stCondLst>
                                    <p:cond delay="0"/>
                                  </p:stCondLst>
                                  <p:childTnLst>
                                    <p:set>
                                      <p:cBhvr>
                                        <p:cTn id="23" dur="1" fill="hold">
                                          <p:stCondLst>
                                            <p:cond delay="0"/>
                                          </p:stCondLst>
                                        </p:cTn>
                                        <p:tgtEl>
                                          <p:spTgt spid="43016"/>
                                        </p:tgtEl>
                                        <p:attrNameLst>
                                          <p:attrName>style.visibility</p:attrName>
                                        </p:attrNameLst>
                                      </p:cBhvr>
                                      <p:to>
                                        <p:strVal val="visible"/>
                                      </p:to>
                                    </p:set>
                                    <p:anim calcmode="lin" valueType="num">
                                      <p:cBhvr>
                                        <p:cTn id="24" dur="1000" fill="hold"/>
                                        <p:tgtEl>
                                          <p:spTgt spid="43016"/>
                                        </p:tgtEl>
                                        <p:attrNameLst>
                                          <p:attrName>ppt_x</p:attrName>
                                        </p:attrNameLst>
                                      </p:cBhvr>
                                      <p:tavLst>
                                        <p:tav tm="0">
                                          <p:val>
                                            <p:strVal val="#ppt_x-.2"/>
                                          </p:val>
                                        </p:tav>
                                        <p:tav tm="100000">
                                          <p:val>
                                            <p:strVal val="#ppt_x"/>
                                          </p:val>
                                        </p:tav>
                                      </p:tavLst>
                                    </p:anim>
                                    <p:anim calcmode="lin" valueType="num">
                                      <p:cBhvr>
                                        <p:cTn id="25" dur="1000" fill="hold"/>
                                        <p:tgtEl>
                                          <p:spTgt spid="43016"/>
                                        </p:tgtEl>
                                        <p:attrNameLst>
                                          <p:attrName>ppt_y</p:attrName>
                                        </p:attrNameLst>
                                      </p:cBhvr>
                                      <p:tavLst>
                                        <p:tav tm="0">
                                          <p:val>
                                            <p:strVal val="#ppt_y"/>
                                          </p:val>
                                        </p:tav>
                                        <p:tav tm="100000">
                                          <p:val>
                                            <p:strVal val="#ppt_y"/>
                                          </p:val>
                                        </p:tav>
                                      </p:tavLst>
                                    </p:anim>
                                    <p:animEffect transition="in" filter="wipe(right)" prLst="gradientSize: 0.1">
                                      <p:cBhvr>
                                        <p:cTn id="26" dur="1000"/>
                                        <p:tgtEl>
                                          <p:spTgt spid="4301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3018"/>
                                        </p:tgtEl>
                                        <p:attrNameLst>
                                          <p:attrName>style.visibility</p:attrName>
                                        </p:attrNameLst>
                                      </p:cBhvr>
                                      <p:to>
                                        <p:strVal val="visible"/>
                                      </p:to>
                                    </p:set>
                                    <p:anim calcmode="lin" valueType="num">
                                      <p:cBhvr additive="base">
                                        <p:cTn id="31" dur="500" fill="hold"/>
                                        <p:tgtEl>
                                          <p:spTgt spid="43018"/>
                                        </p:tgtEl>
                                        <p:attrNameLst>
                                          <p:attrName>ppt_x</p:attrName>
                                        </p:attrNameLst>
                                      </p:cBhvr>
                                      <p:tavLst>
                                        <p:tav tm="0">
                                          <p:val>
                                            <p:strVal val="#ppt_x"/>
                                          </p:val>
                                        </p:tav>
                                        <p:tav tm="100000">
                                          <p:val>
                                            <p:strVal val="#ppt_x"/>
                                          </p:val>
                                        </p:tav>
                                      </p:tavLst>
                                    </p:anim>
                                    <p:anim calcmode="lin" valueType="num">
                                      <p:cBhvr additive="base">
                                        <p:cTn id="32" dur="500" fill="hold"/>
                                        <p:tgtEl>
                                          <p:spTgt spid="430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P spid="43018"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graphicFrame>
        <p:nvGraphicFramePr>
          <p:cNvPr id="44034" name="Group 2"/>
          <p:cNvGraphicFramePr>
            <a:graphicFrameLocks noGrp="1"/>
          </p:cNvGraphicFramePr>
          <p:nvPr/>
        </p:nvGraphicFramePr>
        <p:xfrm>
          <a:off x="179388" y="1052513"/>
          <a:ext cx="8748712" cy="5545138"/>
        </p:xfrm>
        <a:graphic>
          <a:graphicData uri="http://schemas.openxmlformats.org/drawingml/2006/table">
            <a:tbl>
              <a:tblPr/>
              <a:tblGrid>
                <a:gridCol w="892175"/>
                <a:gridCol w="1160462"/>
                <a:gridCol w="2509838"/>
                <a:gridCol w="1722437"/>
                <a:gridCol w="1249363"/>
                <a:gridCol w="1214437"/>
              </a:tblGrid>
              <a:tr h="10795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zh-CN" sz="3200" b="0" i="0" u="none" strike="noStrike" cap="none" normalizeH="0" baseline="0" smtClean="0">
                          <a:ln>
                            <a:noFill/>
                          </a:ln>
                          <a:solidFill>
                            <a:srgbClr val="FF0000"/>
                          </a:solidFill>
                          <a:effectLst/>
                          <a:latin typeface="Arial" panose="020B0604020202020204" pitchFamily="34" charset="0"/>
                          <a:ea typeface="宋体" panose="02010600030101010101" pitchFamily="2" charset="-122"/>
                        </a:rPr>
                        <a:t>场景</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zh-CN" sz="3200" b="0" i="0" u="none" strike="noStrike" cap="none" normalizeH="0" baseline="0" smtClean="0">
                          <a:ln>
                            <a:noFill/>
                          </a:ln>
                          <a:solidFill>
                            <a:srgbClr val="FF0000"/>
                          </a:solidFill>
                          <a:effectLst/>
                          <a:latin typeface="Arial" panose="020B0604020202020204" pitchFamily="34" charset="0"/>
                          <a:ea typeface="宋体" panose="02010600030101010101" pitchFamily="2" charset="-122"/>
                        </a:rPr>
                        <a:t>表现角度</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zh-CN" sz="3200" b="0" i="0" u="none" strike="noStrike" cap="none" normalizeH="0" baseline="0" smtClean="0">
                          <a:ln>
                            <a:noFill/>
                          </a:ln>
                          <a:solidFill>
                            <a:srgbClr val="FF0000"/>
                          </a:solidFill>
                          <a:effectLst/>
                          <a:latin typeface="Arial" panose="020B0604020202020204" pitchFamily="34" charset="0"/>
                          <a:ea typeface="宋体" panose="02010600030101010101" pitchFamily="2" charset="-122"/>
                        </a:rPr>
                        <a:t>特　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zh-CN" sz="3200" b="0" i="0" u="none" strike="noStrike" cap="none" normalizeH="0" baseline="0" smtClean="0">
                          <a:ln>
                            <a:noFill/>
                          </a:ln>
                          <a:solidFill>
                            <a:srgbClr val="FF0000"/>
                          </a:solidFill>
                          <a:effectLst/>
                          <a:latin typeface="Arial" panose="020B0604020202020204" pitchFamily="34" charset="0"/>
                          <a:ea typeface="宋体" panose="02010600030101010101" pitchFamily="2" charset="-122"/>
                        </a:rPr>
                        <a:t>内　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zh-CN" sz="3200" b="0" i="0" u="none" strike="noStrike" cap="none" normalizeH="0" baseline="0" smtClean="0">
                          <a:ln>
                            <a:noFill/>
                          </a:ln>
                          <a:solidFill>
                            <a:srgbClr val="FF0000"/>
                          </a:solidFill>
                          <a:effectLst/>
                          <a:latin typeface="Arial" panose="020B0604020202020204" pitchFamily="34" charset="0"/>
                          <a:ea typeface="宋体" panose="02010600030101010101" pitchFamily="2" charset="-122"/>
                        </a:rPr>
                        <a:t>方式</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zh-CN" sz="3200" b="0" i="0" u="none" strike="noStrike" cap="none" normalizeH="0" baseline="0" smtClean="0">
                          <a:ln>
                            <a:noFill/>
                          </a:ln>
                          <a:solidFill>
                            <a:srgbClr val="FF0000"/>
                          </a:solidFill>
                          <a:effectLst/>
                          <a:latin typeface="Arial" panose="020B0604020202020204" pitchFamily="34" charset="0"/>
                          <a:ea typeface="宋体" panose="02010600030101010101" pitchFamily="2" charset="-122"/>
                        </a:rPr>
                        <a:t>作者之情</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28788">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32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9906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174625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4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rgbClr val="9966FF"/>
                        </a:solidFill>
                        <a:effectLst/>
                        <a:latin typeface="Arial" panose="020B0604020202020204" pitchFamily="34" charset="0"/>
                        <a:ea typeface="宋体" panose="02010600030101010101"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r>
            </a:tbl>
          </a:graphicData>
        </a:graphic>
      </p:graphicFrame>
      <p:sp>
        <p:nvSpPr>
          <p:cNvPr id="44069" name="Text Box 38"/>
          <p:cNvSpPr txBox="1">
            <a:spLocks noChangeArrowheads="1"/>
          </p:cNvSpPr>
          <p:nvPr/>
        </p:nvSpPr>
        <p:spPr bwMode="auto">
          <a:xfrm>
            <a:off x="0" y="2492375"/>
            <a:ext cx="1042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zh-CN" sz="2400"/>
          </a:p>
        </p:txBody>
      </p:sp>
      <p:sp>
        <p:nvSpPr>
          <p:cNvPr id="44070" name="Text Box 39"/>
          <p:cNvSpPr txBox="1">
            <a:spLocks noChangeArrowheads="1"/>
          </p:cNvSpPr>
          <p:nvPr/>
        </p:nvSpPr>
        <p:spPr bwMode="auto">
          <a:xfrm>
            <a:off x="144463" y="2636838"/>
            <a:ext cx="971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zh-CN" b="1">
                <a:solidFill>
                  <a:srgbClr val="0000FF"/>
                </a:solidFill>
              </a:rPr>
              <a:t>山野对歌</a:t>
            </a:r>
          </a:p>
        </p:txBody>
      </p:sp>
      <p:sp>
        <p:nvSpPr>
          <p:cNvPr id="44071" name="Text Box 40"/>
          <p:cNvSpPr txBox="1">
            <a:spLocks noChangeArrowheads="1"/>
          </p:cNvSpPr>
          <p:nvPr/>
        </p:nvSpPr>
        <p:spPr bwMode="auto">
          <a:xfrm>
            <a:off x="3687763" y="49403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400"/>
          </a:p>
        </p:txBody>
      </p:sp>
      <p:sp>
        <p:nvSpPr>
          <p:cNvPr id="44072" name="Text Box 41"/>
          <p:cNvSpPr txBox="1">
            <a:spLocks noChangeArrowheads="1"/>
          </p:cNvSpPr>
          <p:nvPr/>
        </p:nvSpPr>
        <p:spPr bwMode="auto">
          <a:xfrm>
            <a:off x="107950" y="3860800"/>
            <a:ext cx="9921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b="1">
                <a:solidFill>
                  <a:srgbClr val="0000FF"/>
                </a:solidFill>
              </a:rPr>
              <a:t>山路漫歌</a:t>
            </a:r>
          </a:p>
          <a:p>
            <a:pPr algn="ctr" eaLnBrk="1" hangingPunct="1"/>
            <a:endParaRPr lang="zh-CN" altLang="zh-CN" b="1">
              <a:solidFill>
                <a:srgbClr val="0000FF"/>
              </a:solidFill>
            </a:endParaRPr>
          </a:p>
        </p:txBody>
      </p:sp>
      <p:sp>
        <p:nvSpPr>
          <p:cNvPr id="44073" name="Text Box 42"/>
          <p:cNvSpPr txBox="1">
            <a:spLocks noChangeArrowheads="1"/>
          </p:cNvSpPr>
          <p:nvPr/>
        </p:nvSpPr>
        <p:spPr bwMode="auto">
          <a:xfrm>
            <a:off x="179388" y="5157788"/>
            <a:ext cx="9001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zh-CN" b="1">
                <a:solidFill>
                  <a:srgbClr val="0000FF"/>
                </a:solidFill>
              </a:rPr>
              <a:t>村寨传歌</a:t>
            </a:r>
          </a:p>
        </p:txBody>
      </p:sp>
      <p:sp>
        <p:nvSpPr>
          <p:cNvPr id="44074" name="Text Box 43"/>
          <p:cNvSpPr txBox="1">
            <a:spLocks noChangeArrowheads="1"/>
          </p:cNvSpPr>
          <p:nvPr/>
        </p:nvSpPr>
        <p:spPr bwMode="auto">
          <a:xfrm>
            <a:off x="1042988" y="2781300"/>
            <a:ext cx="1370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400" b="1">
                <a:latin typeface="楷体_GB2312" pitchFamily="49" charset="-122"/>
              </a:rPr>
              <a:t>唱歌人</a:t>
            </a:r>
          </a:p>
        </p:txBody>
      </p:sp>
      <p:sp>
        <p:nvSpPr>
          <p:cNvPr id="44075" name="Text Box 44"/>
          <p:cNvSpPr txBox="1">
            <a:spLocks noChangeArrowheads="1"/>
          </p:cNvSpPr>
          <p:nvPr/>
        </p:nvSpPr>
        <p:spPr bwMode="auto">
          <a:xfrm>
            <a:off x="1258888" y="3860800"/>
            <a:ext cx="1152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400" b="1">
                <a:latin typeface="楷体_GB2312" pitchFamily="49" charset="-122"/>
              </a:rPr>
              <a:t>唱歌</a:t>
            </a:r>
          </a:p>
          <a:p>
            <a:pPr eaLnBrk="1" hangingPunct="1"/>
            <a:r>
              <a:rPr lang="zh-CN" altLang="zh-CN" sz="2400" b="1">
                <a:latin typeface="楷体_GB2312" pitchFamily="49" charset="-122"/>
              </a:rPr>
              <a:t>环境</a:t>
            </a:r>
          </a:p>
        </p:txBody>
      </p:sp>
      <p:sp>
        <p:nvSpPr>
          <p:cNvPr id="44076" name="Text Box 45"/>
          <p:cNvSpPr txBox="1">
            <a:spLocks noChangeArrowheads="1"/>
          </p:cNvSpPr>
          <p:nvPr/>
        </p:nvSpPr>
        <p:spPr bwMode="auto">
          <a:xfrm>
            <a:off x="1187450" y="5084763"/>
            <a:ext cx="115252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400" b="1">
                <a:latin typeface="楷体_GB2312" pitchFamily="49" charset="-122"/>
              </a:rPr>
              <a:t>唱歌</a:t>
            </a:r>
          </a:p>
          <a:p>
            <a:pPr eaLnBrk="1" hangingPunct="1"/>
            <a:r>
              <a:rPr lang="zh-CN" altLang="zh-CN" sz="2400" b="1">
                <a:latin typeface="楷体_GB2312" pitchFamily="49" charset="-122"/>
              </a:rPr>
              <a:t>场面</a:t>
            </a:r>
          </a:p>
        </p:txBody>
      </p:sp>
      <p:sp>
        <p:nvSpPr>
          <p:cNvPr id="44077" name="Text Box 46"/>
          <p:cNvSpPr txBox="1">
            <a:spLocks noChangeArrowheads="1"/>
          </p:cNvSpPr>
          <p:nvPr/>
        </p:nvSpPr>
        <p:spPr bwMode="auto">
          <a:xfrm>
            <a:off x="2424113" y="2578100"/>
            <a:ext cx="2017712"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400" b="1">
                <a:solidFill>
                  <a:srgbClr val="0000FF"/>
                </a:solidFill>
              </a:rPr>
              <a:t>对抗性</a:t>
            </a:r>
          </a:p>
          <a:p>
            <a:pPr algn="ctr" eaLnBrk="1" hangingPunct="1"/>
            <a:r>
              <a:rPr lang="zh-CN" altLang="zh-CN" sz="2400" b="1">
                <a:solidFill>
                  <a:srgbClr val="0000FF"/>
                </a:solidFill>
              </a:rPr>
              <a:t>表现才情智力</a:t>
            </a:r>
          </a:p>
        </p:txBody>
      </p:sp>
      <p:sp>
        <p:nvSpPr>
          <p:cNvPr id="44078" name="Text Box 47"/>
          <p:cNvSpPr txBox="1">
            <a:spLocks noChangeArrowheads="1"/>
          </p:cNvSpPr>
          <p:nvPr/>
        </p:nvSpPr>
        <p:spPr bwMode="auto">
          <a:xfrm>
            <a:off x="2051050" y="3856038"/>
            <a:ext cx="266382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400" b="1">
                <a:solidFill>
                  <a:srgbClr val="0000FF"/>
                </a:solidFill>
              </a:rPr>
              <a:t>即兴歌唱</a:t>
            </a:r>
          </a:p>
          <a:p>
            <a:pPr algn="ctr" eaLnBrk="1" hangingPunct="1"/>
            <a:r>
              <a:rPr lang="zh-CN" altLang="zh-CN" sz="2400" b="1">
                <a:solidFill>
                  <a:srgbClr val="0000FF"/>
                </a:solidFill>
              </a:rPr>
              <a:t>表现自然情趣</a:t>
            </a:r>
          </a:p>
        </p:txBody>
      </p:sp>
      <p:sp>
        <p:nvSpPr>
          <p:cNvPr id="44079" name="Text Box 48"/>
          <p:cNvSpPr txBox="1">
            <a:spLocks noChangeArrowheads="1"/>
          </p:cNvSpPr>
          <p:nvPr/>
        </p:nvSpPr>
        <p:spPr bwMode="auto">
          <a:xfrm>
            <a:off x="2051050" y="5157788"/>
            <a:ext cx="2779713"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2400" b="1">
                <a:solidFill>
                  <a:srgbClr val="0000FF"/>
                </a:solidFill>
              </a:rPr>
              <a:t>表演性</a:t>
            </a:r>
          </a:p>
          <a:p>
            <a:pPr algn="ctr" eaLnBrk="1" hangingPunct="1"/>
            <a:r>
              <a:rPr lang="zh-CN" altLang="zh-CN" sz="2400" b="1">
                <a:solidFill>
                  <a:srgbClr val="0000FF"/>
                </a:solidFill>
              </a:rPr>
              <a:t>表现民族艺术修养</a:t>
            </a:r>
          </a:p>
        </p:txBody>
      </p:sp>
      <p:sp>
        <p:nvSpPr>
          <p:cNvPr id="44080" name="Text Box 49"/>
          <p:cNvSpPr txBox="1">
            <a:spLocks noChangeArrowheads="1"/>
          </p:cNvSpPr>
          <p:nvPr/>
        </p:nvSpPr>
        <p:spPr bwMode="auto">
          <a:xfrm>
            <a:off x="4903788" y="2578100"/>
            <a:ext cx="1584325"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400" b="1"/>
              <a:t>情歌酬唱见景生情即物起兴</a:t>
            </a:r>
          </a:p>
        </p:txBody>
      </p:sp>
      <p:sp>
        <p:nvSpPr>
          <p:cNvPr id="44081" name="Text Box 50"/>
          <p:cNvSpPr txBox="1">
            <a:spLocks noChangeArrowheads="1"/>
          </p:cNvSpPr>
          <p:nvPr/>
        </p:nvSpPr>
        <p:spPr bwMode="auto">
          <a:xfrm>
            <a:off x="5076825" y="4076700"/>
            <a:ext cx="10080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zh-CN" sz="2400" b="1"/>
              <a:t>山歌</a:t>
            </a:r>
          </a:p>
        </p:txBody>
      </p:sp>
      <p:sp>
        <p:nvSpPr>
          <p:cNvPr id="44082" name="Text Box 51"/>
          <p:cNvSpPr txBox="1">
            <a:spLocks noChangeArrowheads="1"/>
          </p:cNvSpPr>
          <p:nvPr/>
        </p:nvSpPr>
        <p:spPr bwMode="auto">
          <a:xfrm>
            <a:off x="4714875" y="5203825"/>
            <a:ext cx="1873250"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400" b="1"/>
              <a:t>本地民歌爱情故事嘲烟鬼骂财主</a:t>
            </a:r>
          </a:p>
        </p:txBody>
      </p:sp>
      <p:sp>
        <p:nvSpPr>
          <p:cNvPr id="44083" name="Text Box 52"/>
          <p:cNvSpPr txBox="1">
            <a:spLocks noChangeArrowheads="1"/>
          </p:cNvSpPr>
          <p:nvPr/>
        </p:nvSpPr>
        <p:spPr bwMode="auto">
          <a:xfrm>
            <a:off x="6732588" y="2708275"/>
            <a:ext cx="9350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2800" b="1">
                <a:solidFill>
                  <a:srgbClr val="0000FF"/>
                </a:solidFill>
              </a:rPr>
              <a:t>对唱</a:t>
            </a:r>
          </a:p>
        </p:txBody>
      </p:sp>
      <p:sp>
        <p:nvSpPr>
          <p:cNvPr id="44084" name="Text Box 53"/>
          <p:cNvSpPr txBox="1">
            <a:spLocks noChangeArrowheads="1"/>
          </p:cNvSpPr>
          <p:nvPr/>
        </p:nvSpPr>
        <p:spPr bwMode="auto">
          <a:xfrm>
            <a:off x="6659563" y="4149725"/>
            <a:ext cx="9366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2800" b="1">
                <a:solidFill>
                  <a:srgbClr val="0000FF"/>
                </a:solidFill>
              </a:rPr>
              <a:t>群唱</a:t>
            </a:r>
          </a:p>
        </p:txBody>
      </p:sp>
      <p:sp>
        <p:nvSpPr>
          <p:cNvPr id="44085" name="Text Box 54"/>
          <p:cNvSpPr txBox="1">
            <a:spLocks noChangeArrowheads="1"/>
          </p:cNvSpPr>
          <p:nvPr/>
        </p:nvSpPr>
        <p:spPr bwMode="auto">
          <a:xfrm>
            <a:off x="6659563" y="5430838"/>
            <a:ext cx="1008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2800" b="1">
                <a:solidFill>
                  <a:srgbClr val="0000FF"/>
                </a:solidFill>
              </a:rPr>
              <a:t>轮唱</a:t>
            </a:r>
          </a:p>
        </p:txBody>
      </p:sp>
      <p:sp>
        <p:nvSpPr>
          <p:cNvPr id="44086" name="Text Box 55"/>
          <p:cNvSpPr txBox="1">
            <a:spLocks noChangeArrowheads="1"/>
          </p:cNvSpPr>
          <p:nvPr/>
        </p:nvSpPr>
        <p:spPr bwMode="auto">
          <a:xfrm>
            <a:off x="7847013" y="2636838"/>
            <a:ext cx="1081087"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2400">
                <a:solidFill>
                  <a:srgbClr val="BB0B07"/>
                </a:solidFill>
              </a:rPr>
              <a:t>对自然、</a:t>
            </a:r>
          </a:p>
          <a:p>
            <a:pPr eaLnBrk="1" hangingPunct="1"/>
            <a:r>
              <a:rPr lang="zh-CN" altLang="zh-CN" sz="2400">
                <a:solidFill>
                  <a:srgbClr val="BB0B07"/>
                </a:solidFill>
              </a:rPr>
              <a:t>人、</a:t>
            </a:r>
          </a:p>
          <a:p>
            <a:pPr eaLnBrk="1" hangingPunct="1"/>
            <a:r>
              <a:rPr lang="zh-CN" altLang="zh-CN" sz="2400">
                <a:solidFill>
                  <a:srgbClr val="BB0B07"/>
                </a:solidFill>
              </a:rPr>
              <a:t>艺术</a:t>
            </a:r>
          </a:p>
          <a:p>
            <a:pPr eaLnBrk="1" hangingPunct="1"/>
            <a:r>
              <a:rPr lang="zh-CN" altLang="zh-CN" sz="2400">
                <a:solidFill>
                  <a:srgbClr val="BB0B07"/>
                </a:solidFill>
              </a:rPr>
              <a:t>的品</a:t>
            </a:r>
          </a:p>
          <a:p>
            <a:pPr eaLnBrk="1" hangingPunct="1"/>
            <a:r>
              <a:rPr lang="zh-CN" altLang="zh-CN" sz="2400">
                <a:solidFill>
                  <a:srgbClr val="BB0B07"/>
                </a:solidFill>
              </a:rPr>
              <a:t>味与</a:t>
            </a:r>
          </a:p>
          <a:p>
            <a:pPr eaLnBrk="1" hangingPunct="1"/>
            <a:r>
              <a:rPr lang="zh-CN" altLang="zh-CN" sz="2400">
                <a:solidFill>
                  <a:srgbClr val="BB0B07"/>
                </a:solidFill>
              </a:rPr>
              <a:t>赞赏</a:t>
            </a:r>
          </a:p>
        </p:txBody>
      </p:sp>
      <p:sp>
        <p:nvSpPr>
          <p:cNvPr id="44087" name="WordArt 66"/>
          <p:cNvSpPr>
            <a:spLocks noChangeArrowheads="1" noChangeShapeType="1" noTextEdit="1"/>
          </p:cNvSpPr>
          <p:nvPr/>
        </p:nvSpPr>
        <p:spPr bwMode="auto">
          <a:xfrm>
            <a:off x="3203575" y="188913"/>
            <a:ext cx="2520950" cy="936625"/>
          </a:xfrm>
          <a:prstGeom prst="rect">
            <a:avLst/>
          </a:prstGeom>
        </p:spPr>
        <p:txBody>
          <a:bodyPr wrap="none" fromWordArt="1">
            <a:prstTxWarp prst="textDeflate">
              <a:avLst>
                <a:gd name="adj" fmla="val 26227"/>
              </a:avLst>
            </a:prstTxWarp>
          </a:bodyPr>
          <a:lstStyle/>
          <a:p>
            <a:pPr algn="ctr"/>
            <a:r>
              <a:rPr lang="zh-CN" altLang="en-US" sz="4800">
                <a:ln w="9525">
                  <a:solidFill>
                    <a:srgbClr val="000000"/>
                  </a:solidFill>
                  <a:round/>
                  <a:headEnd/>
                  <a:tailEnd/>
                </a:ln>
                <a:solidFill>
                  <a:srgbClr val="FF0000"/>
                </a:solidFill>
                <a:latin typeface="宋体" panose="02010600030101010101" pitchFamily="2" charset="-122"/>
              </a:rPr>
              <a:t>小结</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70"/>
                                        </p:tgtEl>
                                        <p:attrNameLst>
                                          <p:attrName>style.visibility</p:attrName>
                                        </p:attrNameLst>
                                      </p:cBhvr>
                                      <p:to>
                                        <p:strVal val="visible"/>
                                      </p:to>
                                    </p:set>
                                    <p:anim calcmode="lin" valueType="num">
                                      <p:cBhvr additive="base">
                                        <p:cTn id="7" dur="500" fill="hold"/>
                                        <p:tgtEl>
                                          <p:spTgt spid="44070"/>
                                        </p:tgtEl>
                                        <p:attrNameLst>
                                          <p:attrName>ppt_x</p:attrName>
                                        </p:attrNameLst>
                                      </p:cBhvr>
                                      <p:tavLst>
                                        <p:tav tm="0">
                                          <p:val>
                                            <p:strVal val="0-#ppt_w/2"/>
                                          </p:val>
                                        </p:tav>
                                        <p:tav tm="100000">
                                          <p:val>
                                            <p:strVal val="#ppt_x"/>
                                          </p:val>
                                        </p:tav>
                                      </p:tavLst>
                                    </p:anim>
                                    <p:anim calcmode="lin" valueType="num">
                                      <p:cBhvr additive="base">
                                        <p:cTn id="8" dur="500" fill="hold"/>
                                        <p:tgtEl>
                                          <p:spTgt spid="4407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407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4407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44074"/>
                                        </p:tgtEl>
                                        <p:attrNameLst>
                                          <p:attrName>style.visibility</p:attrName>
                                        </p:attrNameLst>
                                      </p:cBhvr>
                                      <p:to>
                                        <p:strVal val="visible"/>
                                      </p:to>
                                    </p:set>
                                    <p:anim calcmode="lin" valueType="num">
                                      <p:cBhvr additive="base">
                                        <p:cTn id="21" dur="500" fill="hold"/>
                                        <p:tgtEl>
                                          <p:spTgt spid="44074"/>
                                        </p:tgtEl>
                                        <p:attrNameLst>
                                          <p:attrName>ppt_x</p:attrName>
                                        </p:attrNameLst>
                                      </p:cBhvr>
                                      <p:tavLst>
                                        <p:tav tm="0">
                                          <p:val>
                                            <p:strVal val="#ppt_x"/>
                                          </p:val>
                                        </p:tav>
                                        <p:tav tm="100000">
                                          <p:val>
                                            <p:strVal val="#ppt_x"/>
                                          </p:val>
                                        </p:tav>
                                      </p:tavLst>
                                    </p:anim>
                                    <p:anim calcmode="lin" valueType="num">
                                      <p:cBhvr additive="base">
                                        <p:cTn id="22" dur="500" fill="hold"/>
                                        <p:tgtEl>
                                          <p:spTgt spid="44074"/>
                                        </p:tgtEl>
                                        <p:attrNameLst>
                                          <p:attrName>ppt_y</p:attrName>
                                        </p:attrNameLst>
                                      </p:cBhvr>
                                      <p:tavLst>
                                        <p:tav tm="0">
                                          <p:val>
                                            <p:strVal val="0-#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4077"/>
                                        </p:tgtEl>
                                        <p:attrNameLst>
                                          <p:attrName>style.visibility</p:attrName>
                                        </p:attrNameLst>
                                      </p:cBhvr>
                                      <p:to>
                                        <p:strVal val="visible"/>
                                      </p:to>
                                    </p:set>
                                    <p:animEffect transition="in" filter="box(in)">
                                      <p:cBhvr>
                                        <p:cTn id="27" dur="500"/>
                                        <p:tgtEl>
                                          <p:spTgt spid="4407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44080"/>
                                        </p:tgtEl>
                                        <p:attrNameLst>
                                          <p:attrName>style.visibility</p:attrName>
                                        </p:attrNameLst>
                                      </p:cBhvr>
                                      <p:to>
                                        <p:strVal val="visible"/>
                                      </p:to>
                                    </p:set>
                                    <p:anim calcmode="lin" valueType="num">
                                      <p:cBhvr>
                                        <p:cTn id="32" dur="500" fill="hold"/>
                                        <p:tgtEl>
                                          <p:spTgt spid="44080"/>
                                        </p:tgtEl>
                                        <p:attrNameLst>
                                          <p:attrName>ppt_w</p:attrName>
                                        </p:attrNameLst>
                                      </p:cBhvr>
                                      <p:tavLst>
                                        <p:tav tm="0">
                                          <p:val>
                                            <p:fltVal val="0"/>
                                          </p:val>
                                        </p:tav>
                                        <p:tav tm="100000">
                                          <p:val>
                                            <p:strVal val="#ppt_w"/>
                                          </p:val>
                                        </p:tav>
                                      </p:tavLst>
                                    </p:anim>
                                    <p:anim calcmode="lin" valueType="num">
                                      <p:cBhvr>
                                        <p:cTn id="33" dur="500" fill="hold"/>
                                        <p:tgtEl>
                                          <p:spTgt spid="44080"/>
                                        </p:tgtEl>
                                        <p:attrNameLst>
                                          <p:attrName>ppt_h</p:attrName>
                                        </p:attrNameLst>
                                      </p:cBhvr>
                                      <p:tavLst>
                                        <p:tav tm="0">
                                          <p:val>
                                            <p:fltVal val="0"/>
                                          </p:val>
                                        </p:tav>
                                        <p:tav tm="100000">
                                          <p:val>
                                            <p:strVal val="#ppt_h"/>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1" fill="hold" grpId="0" nodeType="clickEffect">
                                  <p:stCondLst>
                                    <p:cond delay="0"/>
                                  </p:stCondLst>
                                  <p:childTnLst>
                                    <p:set>
                                      <p:cBhvr>
                                        <p:cTn id="37" dur="1" fill="hold">
                                          <p:stCondLst>
                                            <p:cond delay="0"/>
                                          </p:stCondLst>
                                        </p:cTn>
                                        <p:tgtEl>
                                          <p:spTgt spid="44083"/>
                                        </p:tgtEl>
                                        <p:attrNameLst>
                                          <p:attrName>style.visibility</p:attrName>
                                        </p:attrNameLst>
                                      </p:cBhvr>
                                      <p:to>
                                        <p:strVal val="visible"/>
                                      </p:to>
                                    </p:set>
                                    <p:anim calcmode="lin" valueType="num">
                                      <p:cBhvr additive="base">
                                        <p:cTn id="38" dur="500" fill="hold"/>
                                        <p:tgtEl>
                                          <p:spTgt spid="44083"/>
                                        </p:tgtEl>
                                        <p:attrNameLst>
                                          <p:attrName>ppt_x</p:attrName>
                                        </p:attrNameLst>
                                      </p:cBhvr>
                                      <p:tavLst>
                                        <p:tav tm="0">
                                          <p:val>
                                            <p:strVal val="#ppt_x"/>
                                          </p:val>
                                        </p:tav>
                                        <p:tav tm="100000">
                                          <p:val>
                                            <p:strVal val="#ppt_x"/>
                                          </p:val>
                                        </p:tav>
                                      </p:tavLst>
                                    </p:anim>
                                    <p:anim calcmode="lin" valueType="num">
                                      <p:cBhvr additive="base">
                                        <p:cTn id="39" dur="500" fill="hold"/>
                                        <p:tgtEl>
                                          <p:spTgt spid="44083"/>
                                        </p:tgtEl>
                                        <p:attrNameLst>
                                          <p:attrName>ppt_y</p:attrName>
                                        </p:attrNameLst>
                                      </p:cBhvr>
                                      <p:tavLst>
                                        <p:tav tm="0">
                                          <p:val>
                                            <p:strVal val="0-#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499"/>
                                          </p:stCondLst>
                                        </p:cTn>
                                        <p:tgtEl>
                                          <p:spTgt spid="44075"/>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23" presetClass="entr" presetSubtype="16" fill="hold" grpId="0" nodeType="clickEffect">
                                  <p:stCondLst>
                                    <p:cond delay="0"/>
                                  </p:stCondLst>
                                  <p:childTnLst>
                                    <p:set>
                                      <p:cBhvr>
                                        <p:cTn id="47" dur="1" fill="hold">
                                          <p:stCondLst>
                                            <p:cond delay="0"/>
                                          </p:stCondLst>
                                        </p:cTn>
                                        <p:tgtEl>
                                          <p:spTgt spid="44078"/>
                                        </p:tgtEl>
                                        <p:attrNameLst>
                                          <p:attrName>style.visibility</p:attrName>
                                        </p:attrNameLst>
                                      </p:cBhvr>
                                      <p:to>
                                        <p:strVal val="visible"/>
                                      </p:to>
                                    </p:set>
                                    <p:anim calcmode="lin" valueType="num">
                                      <p:cBhvr>
                                        <p:cTn id="48" dur="500" fill="hold"/>
                                        <p:tgtEl>
                                          <p:spTgt spid="44078"/>
                                        </p:tgtEl>
                                        <p:attrNameLst>
                                          <p:attrName>ppt_w</p:attrName>
                                        </p:attrNameLst>
                                      </p:cBhvr>
                                      <p:tavLst>
                                        <p:tav tm="0">
                                          <p:val>
                                            <p:fltVal val="0"/>
                                          </p:val>
                                        </p:tav>
                                        <p:tav tm="100000">
                                          <p:val>
                                            <p:strVal val="#ppt_w"/>
                                          </p:val>
                                        </p:tav>
                                      </p:tavLst>
                                    </p:anim>
                                    <p:anim calcmode="lin" valueType="num">
                                      <p:cBhvr>
                                        <p:cTn id="49" dur="500" fill="hold"/>
                                        <p:tgtEl>
                                          <p:spTgt spid="44078"/>
                                        </p:tgtEl>
                                        <p:attrNameLst>
                                          <p:attrName>ppt_h</p:attrName>
                                        </p:attrNameLst>
                                      </p:cBhvr>
                                      <p:tavLst>
                                        <p:tav tm="0">
                                          <p:val>
                                            <p:fltVal val="0"/>
                                          </p:val>
                                        </p:tav>
                                        <p:tav tm="100000">
                                          <p:val>
                                            <p:strVal val="#ppt_h"/>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499"/>
                                          </p:stCondLst>
                                        </p:cTn>
                                        <p:tgtEl>
                                          <p:spTgt spid="44081"/>
                                        </p:tgtEl>
                                        <p:attrNameLst>
                                          <p:attrName>style.visibility</p:attrName>
                                        </p:attrNameLst>
                                      </p:cBhvr>
                                      <p:to>
                                        <p:strVal val="visible"/>
                                      </p:to>
                                    </p:set>
                                  </p:childTnLst>
                                </p:cTn>
                              </p:par>
                            </p:childTnLst>
                          </p:cTn>
                        </p:par>
                      </p:childTnLst>
                    </p:cTn>
                  </p:par>
                  <p:par>
                    <p:cTn id="54" fill="hold" nodeType="clickPar">
                      <p:stCondLst>
                        <p:cond delay="indefinite"/>
                      </p:stCondLst>
                      <p:childTnLst>
                        <p:par>
                          <p:cTn id="55" fill="hold" nodeType="withGroup">
                            <p:stCondLst>
                              <p:cond delay="0"/>
                            </p:stCondLst>
                            <p:childTnLst>
                              <p:par>
                                <p:cTn id="56" presetID="1" presetClass="entr" presetSubtype="0" fill="hold" grpId="0" nodeType="clickEffect">
                                  <p:stCondLst>
                                    <p:cond delay="0"/>
                                  </p:stCondLst>
                                  <p:childTnLst>
                                    <p:set>
                                      <p:cBhvr>
                                        <p:cTn id="57" dur="1" fill="hold">
                                          <p:stCondLst>
                                            <p:cond delay="499"/>
                                          </p:stCondLst>
                                        </p:cTn>
                                        <p:tgtEl>
                                          <p:spTgt spid="44084"/>
                                        </p:tgtEl>
                                        <p:attrNameLst>
                                          <p:attrName>style.visibility</p:attrName>
                                        </p:attrNameLst>
                                      </p:cBhvr>
                                      <p:to>
                                        <p:strVal val="visible"/>
                                      </p:to>
                                    </p:set>
                                  </p:childTnLst>
                                </p:cTn>
                              </p:par>
                            </p:childTnLst>
                          </p:cTn>
                        </p:par>
                      </p:childTnLst>
                    </p:cTn>
                  </p:par>
                  <p:par>
                    <p:cTn id="58" fill="hold" nodeType="clickPar">
                      <p:stCondLst>
                        <p:cond delay="indefinite"/>
                      </p:stCondLst>
                      <p:childTnLst>
                        <p:par>
                          <p:cTn id="59" fill="hold" nodeType="withGroup">
                            <p:stCondLst>
                              <p:cond delay="0"/>
                            </p:stCondLst>
                            <p:childTnLst>
                              <p:par>
                                <p:cTn id="60" presetID="1" presetClass="entr" presetSubtype="0" fill="hold" grpId="0" nodeType="clickEffect">
                                  <p:stCondLst>
                                    <p:cond delay="0"/>
                                  </p:stCondLst>
                                  <p:childTnLst>
                                    <p:set>
                                      <p:cBhvr>
                                        <p:cTn id="61" dur="1" fill="hold">
                                          <p:stCondLst>
                                            <p:cond delay="499"/>
                                          </p:stCondLst>
                                        </p:cTn>
                                        <p:tgtEl>
                                          <p:spTgt spid="44076"/>
                                        </p:tgtEl>
                                        <p:attrNameLst>
                                          <p:attrName>style.visibility</p:attrName>
                                        </p:attrNameLst>
                                      </p:cBhvr>
                                      <p:to>
                                        <p:strVal val="visible"/>
                                      </p:to>
                                    </p:set>
                                  </p:child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4" fill="hold" grpId="0" nodeType="clickEffect">
                                  <p:stCondLst>
                                    <p:cond delay="0"/>
                                  </p:stCondLst>
                                  <p:childTnLst>
                                    <p:set>
                                      <p:cBhvr>
                                        <p:cTn id="65" dur="1" fill="hold">
                                          <p:stCondLst>
                                            <p:cond delay="0"/>
                                          </p:stCondLst>
                                        </p:cTn>
                                        <p:tgtEl>
                                          <p:spTgt spid="44079"/>
                                        </p:tgtEl>
                                        <p:attrNameLst>
                                          <p:attrName>style.visibility</p:attrName>
                                        </p:attrNameLst>
                                      </p:cBhvr>
                                      <p:to>
                                        <p:strVal val="visible"/>
                                      </p:to>
                                    </p:set>
                                    <p:animEffect transition="in" filter="slide(fromBottom)">
                                      <p:cBhvr>
                                        <p:cTn id="66" dur="500"/>
                                        <p:tgtEl>
                                          <p:spTgt spid="44079"/>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44082"/>
                                        </p:tgtEl>
                                        <p:attrNameLst>
                                          <p:attrName>style.visibility</p:attrName>
                                        </p:attrNameLst>
                                      </p:cBhvr>
                                      <p:to>
                                        <p:strVal val="visible"/>
                                      </p:to>
                                    </p:set>
                                    <p:anim calcmode="lin" valueType="num">
                                      <p:cBhvr additive="base">
                                        <p:cTn id="71" dur="500" fill="hold"/>
                                        <p:tgtEl>
                                          <p:spTgt spid="44082"/>
                                        </p:tgtEl>
                                        <p:attrNameLst>
                                          <p:attrName>ppt_x</p:attrName>
                                        </p:attrNameLst>
                                      </p:cBhvr>
                                      <p:tavLst>
                                        <p:tav tm="0">
                                          <p:val>
                                            <p:strVal val="#ppt_x"/>
                                          </p:val>
                                        </p:tav>
                                        <p:tav tm="100000">
                                          <p:val>
                                            <p:strVal val="#ppt_x"/>
                                          </p:val>
                                        </p:tav>
                                      </p:tavLst>
                                    </p:anim>
                                    <p:anim calcmode="lin" valueType="num">
                                      <p:cBhvr additive="base">
                                        <p:cTn id="72" dur="500" fill="hold"/>
                                        <p:tgtEl>
                                          <p:spTgt spid="44082"/>
                                        </p:tgtEl>
                                        <p:attrNameLst>
                                          <p:attrName>ppt_y</p:attrName>
                                        </p:attrNameLst>
                                      </p:cBhvr>
                                      <p:tavLst>
                                        <p:tav tm="0">
                                          <p:val>
                                            <p:strVal val="1+#ppt_h/2"/>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1" presetClass="entr" presetSubtype="0" fill="hold" grpId="0" nodeType="clickEffect">
                                  <p:stCondLst>
                                    <p:cond delay="0"/>
                                  </p:stCondLst>
                                  <p:childTnLst>
                                    <p:set>
                                      <p:cBhvr>
                                        <p:cTn id="76" dur="1" fill="hold">
                                          <p:stCondLst>
                                            <p:cond delay="499"/>
                                          </p:stCondLst>
                                        </p:cTn>
                                        <p:tgtEl>
                                          <p:spTgt spid="44085"/>
                                        </p:tgtEl>
                                        <p:attrNameLst>
                                          <p:attrName>style.visibility</p:attrName>
                                        </p:attrNameLst>
                                      </p:cBhvr>
                                      <p:to>
                                        <p:strVal val="visible"/>
                                      </p:to>
                                    </p:set>
                                  </p:childTnLst>
                                </p:cTn>
                              </p:par>
                            </p:childTnLst>
                          </p:cTn>
                        </p:par>
                      </p:childTnLst>
                    </p:cTn>
                  </p:par>
                  <p:par>
                    <p:cTn id="77" fill="hold" nodeType="clickPar">
                      <p:stCondLst>
                        <p:cond delay="indefinite"/>
                      </p:stCondLst>
                      <p:childTnLst>
                        <p:par>
                          <p:cTn id="78" fill="hold" nodeType="withGroup">
                            <p:stCondLst>
                              <p:cond delay="0"/>
                            </p:stCondLst>
                            <p:childTnLst>
                              <p:par>
                                <p:cTn id="79" presetID="1" presetClass="entr" presetSubtype="0" fill="hold" grpId="0" nodeType="clickEffect">
                                  <p:stCondLst>
                                    <p:cond delay="0"/>
                                  </p:stCondLst>
                                  <p:iterate type="lt">
                                    <p:tmAbs val="75"/>
                                  </p:iterate>
                                  <p:childTnLst>
                                    <p:set>
                                      <p:cBhvr>
                                        <p:cTn id="80" dur="1" fill="hold">
                                          <p:stCondLst>
                                            <p:cond delay="74"/>
                                          </p:stCondLst>
                                        </p:cTn>
                                        <p:tgtEl>
                                          <p:spTgt spid="440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70" grpId="0" autoUpdateAnimBg="0"/>
      <p:bldP spid="44072" grpId="0" autoUpdateAnimBg="0"/>
      <p:bldP spid="44073" grpId="0" autoUpdateAnimBg="0"/>
      <p:bldP spid="44074" grpId="0" autoUpdateAnimBg="0"/>
      <p:bldP spid="44075" grpId="0" autoUpdateAnimBg="0"/>
      <p:bldP spid="44076" grpId="0" autoUpdateAnimBg="0"/>
      <p:bldP spid="44077" grpId="0" autoUpdateAnimBg="0"/>
      <p:bldP spid="44078" grpId="0" autoUpdateAnimBg="0"/>
      <p:bldP spid="44079" grpId="0" autoUpdateAnimBg="0"/>
      <p:bldP spid="44080" grpId="0" autoUpdateAnimBg="0"/>
      <p:bldP spid="44081" grpId="0" autoUpdateAnimBg="0"/>
      <p:bldP spid="44082" grpId="0" autoUpdateAnimBg="0"/>
      <p:bldP spid="44083" grpId="0" autoUpdateAnimBg="0"/>
      <p:bldP spid="44084" grpId="0" autoUpdateAnimBg="0"/>
      <p:bldP spid="44085" grpId="0" autoUpdateAnimBg="0"/>
      <p:bldP spid="44086"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685800" y="609600"/>
            <a:ext cx="4462463" cy="1019175"/>
          </a:xfrm>
        </p:spPr>
        <p:txBody>
          <a:bodyPr/>
          <a:lstStyle/>
          <a:p>
            <a:pPr eaLnBrk="1" hangingPunct="1"/>
            <a:r>
              <a:rPr lang="zh-CN" altLang="zh-CN"/>
              <a:t>四、质疑解惑</a:t>
            </a:r>
          </a:p>
        </p:txBody>
      </p:sp>
      <p:sp>
        <p:nvSpPr>
          <p:cNvPr id="45059" name="Rectangle 3"/>
          <p:cNvSpPr>
            <a:spLocks noGrp="1" noChangeArrowheads="1"/>
          </p:cNvSpPr>
          <p:nvPr>
            <p:ph type="body" idx="4294967295"/>
          </p:nvPr>
        </p:nvSpPr>
        <p:spPr/>
        <p:txBody>
          <a:bodyPr/>
          <a:lstStyle/>
          <a:p>
            <a:pPr eaLnBrk="1" hangingPunct="1">
              <a:spcBef>
                <a:spcPct val="0"/>
              </a:spcBef>
              <a:buFontTx/>
              <a:buNone/>
            </a:pPr>
            <a:endParaRPr lang="zh-CN" altLang="zh-CN" sz="2800" b="1" u="sng">
              <a:solidFill>
                <a:srgbClr val="FFFF00"/>
              </a:solidFill>
            </a:endParaRPr>
          </a:p>
          <a:p>
            <a:pPr eaLnBrk="1" hangingPunct="1"/>
            <a:endParaRPr lang="zh-CN" altLang="zh-CN" sz="2800" b="1" u="sng">
              <a:solidFill>
                <a:srgbClr val="FFFF00"/>
              </a:solidFill>
            </a:endParaRPr>
          </a:p>
        </p:txBody>
      </p:sp>
      <p:sp>
        <p:nvSpPr>
          <p:cNvPr id="45060" name="Rectangle 4"/>
          <p:cNvSpPr>
            <a:spLocks noChangeArrowheads="1"/>
          </p:cNvSpPr>
          <p:nvPr/>
        </p:nvSpPr>
        <p:spPr bwMode="auto">
          <a:xfrm>
            <a:off x="1042988" y="1916113"/>
            <a:ext cx="7345362" cy="17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3600" b="1">
                <a:solidFill>
                  <a:srgbClr val="009900"/>
                </a:solidFill>
              </a:rPr>
              <a:t>回忆一下你听过、看过的演唱会、音乐会、民族歌会，说说它们有什么异同？</a:t>
            </a:r>
          </a:p>
        </p:txBody>
      </p:sp>
    </p:spTree>
  </p:cSld>
  <p:clrMapOvr>
    <a:masterClrMapping/>
  </p:clrMapOvr>
  <p:transition>
    <p:cover/>
  </p:transition>
</p:sld>
</file>

<file path=ppt/slides/slide35.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46082" name="Picture 2" descr="cellbackgr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3" name="Picture 3" descr="1077696977">
            <a:hlinkClick r:id="" action="ppaction://noaction"/>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6913" y="6237288"/>
            <a:ext cx="3603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 Box 4"/>
          <p:cNvSpPr txBox="1">
            <a:spLocks noChangeArrowheads="1"/>
          </p:cNvSpPr>
          <p:nvPr/>
        </p:nvSpPr>
        <p:spPr bwMode="auto">
          <a:xfrm>
            <a:off x="684213" y="333375"/>
            <a:ext cx="76327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zh-CN" sz="4800" b="1">
              <a:solidFill>
                <a:srgbClr val="009900"/>
              </a:solidFill>
              <a:ea typeface="方正舒体" panose="02010601030101010101" pitchFamily="2" charset="-122"/>
            </a:endParaRPr>
          </a:p>
        </p:txBody>
      </p:sp>
      <p:pic>
        <p:nvPicPr>
          <p:cNvPr id="46085" name="Picture 5" descr="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4075" y="188913"/>
            <a:ext cx="4608513" cy="313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6" descr="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5488" y="3402013"/>
            <a:ext cx="4608512"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7" name="Picture 7" descr="EA2009080610525311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3443288"/>
            <a:ext cx="4572000" cy="341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36.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6561138" y="4643438"/>
            <a:ext cx="20066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提前排练</a:t>
            </a:r>
          </a:p>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p:txBody>
      </p:sp>
      <p:sp>
        <p:nvSpPr>
          <p:cNvPr id="48131" name="Rectangle 3"/>
          <p:cNvSpPr>
            <a:spLocks noChangeArrowheads="1"/>
          </p:cNvSpPr>
          <p:nvPr/>
        </p:nvSpPr>
        <p:spPr bwMode="auto">
          <a:xfrm>
            <a:off x="4554538" y="4643438"/>
            <a:ext cx="20066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专业或业余演员</a:t>
            </a:r>
          </a:p>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p:txBody>
      </p:sp>
      <p:sp>
        <p:nvSpPr>
          <p:cNvPr id="48132" name="Rectangle 4"/>
          <p:cNvSpPr>
            <a:spLocks noChangeArrowheads="1"/>
          </p:cNvSpPr>
          <p:nvPr/>
        </p:nvSpPr>
        <p:spPr bwMode="auto">
          <a:xfrm>
            <a:off x="2511425" y="4643438"/>
            <a:ext cx="204311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搭建专门场地</a:t>
            </a:r>
          </a:p>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p:txBody>
      </p:sp>
      <p:sp>
        <p:nvSpPr>
          <p:cNvPr id="48133" name="Rectangle 5"/>
          <p:cNvSpPr>
            <a:spLocks noChangeArrowheads="1"/>
          </p:cNvSpPr>
          <p:nvPr/>
        </p:nvSpPr>
        <p:spPr bwMode="auto">
          <a:xfrm>
            <a:off x="539750" y="4643438"/>
            <a:ext cx="1971675"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演唱会、音乐会</a:t>
            </a:r>
          </a:p>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p:txBody>
      </p:sp>
      <p:sp>
        <p:nvSpPr>
          <p:cNvPr id="48134" name="Rectangle 6"/>
          <p:cNvSpPr>
            <a:spLocks noChangeArrowheads="1"/>
          </p:cNvSpPr>
          <p:nvPr/>
        </p:nvSpPr>
        <p:spPr bwMode="auto">
          <a:xfrm>
            <a:off x="6561138" y="3100388"/>
            <a:ext cx="2006600"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即兴演唱</a:t>
            </a:r>
          </a:p>
        </p:txBody>
      </p:sp>
      <p:sp>
        <p:nvSpPr>
          <p:cNvPr id="48135" name="Rectangle 7"/>
          <p:cNvSpPr>
            <a:spLocks noChangeArrowheads="1"/>
          </p:cNvSpPr>
          <p:nvPr/>
        </p:nvSpPr>
        <p:spPr bwMode="auto">
          <a:xfrm>
            <a:off x="4554538" y="3100388"/>
            <a:ext cx="2006600"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男女老少</a:t>
            </a:r>
          </a:p>
        </p:txBody>
      </p:sp>
      <p:sp>
        <p:nvSpPr>
          <p:cNvPr id="48136" name="Rectangle 8"/>
          <p:cNvSpPr>
            <a:spLocks noChangeArrowheads="1"/>
          </p:cNvSpPr>
          <p:nvPr/>
        </p:nvSpPr>
        <p:spPr bwMode="auto">
          <a:xfrm>
            <a:off x="2511425" y="3100388"/>
            <a:ext cx="2043113"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山野湖畔</a:t>
            </a:r>
          </a:p>
        </p:txBody>
      </p:sp>
      <p:sp>
        <p:nvSpPr>
          <p:cNvPr id="48137" name="Rectangle 9"/>
          <p:cNvSpPr>
            <a:spLocks noChangeArrowheads="1"/>
          </p:cNvSpPr>
          <p:nvPr/>
        </p:nvSpPr>
        <p:spPr bwMode="auto">
          <a:xfrm>
            <a:off x="539750" y="3100388"/>
            <a:ext cx="1971675"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云南的歌会</a:t>
            </a:r>
          </a:p>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p:txBody>
      </p:sp>
      <p:sp>
        <p:nvSpPr>
          <p:cNvPr id="48138" name="Rectangle 10"/>
          <p:cNvSpPr>
            <a:spLocks noChangeArrowheads="1"/>
          </p:cNvSpPr>
          <p:nvPr/>
        </p:nvSpPr>
        <p:spPr bwMode="auto">
          <a:xfrm>
            <a:off x="6561138" y="1557338"/>
            <a:ext cx="2006600"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排练与否</a:t>
            </a:r>
          </a:p>
        </p:txBody>
      </p:sp>
      <p:sp>
        <p:nvSpPr>
          <p:cNvPr id="48139" name="Rectangle 11"/>
          <p:cNvSpPr>
            <a:spLocks noChangeArrowheads="1"/>
          </p:cNvSpPr>
          <p:nvPr/>
        </p:nvSpPr>
        <p:spPr bwMode="auto">
          <a:xfrm>
            <a:off x="4554538" y="1557338"/>
            <a:ext cx="2006600"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演员</a:t>
            </a:r>
          </a:p>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p:txBody>
      </p:sp>
      <p:sp>
        <p:nvSpPr>
          <p:cNvPr id="48140" name="Rectangle 12"/>
          <p:cNvSpPr>
            <a:spLocks noChangeArrowheads="1"/>
          </p:cNvSpPr>
          <p:nvPr/>
        </p:nvSpPr>
        <p:spPr bwMode="auto">
          <a:xfrm>
            <a:off x="2511425" y="1557338"/>
            <a:ext cx="2043113"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a:p>
            <a:pPr algn="ctr" eaLnBrk="1" hangingPunct="1">
              <a:spcBef>
                <a:spcPct val="20000"/>
              </a:spcBef>
            </a:pPr>
            <a:r>
              <a:rPr lang="zh-CN" altLang="zh-CN" sz="2800" b="1">
                <a:solidFill>
                  <a:srgbClr val="003300"/>
                </a:solidFill>
                <a:latin typeface="Times New Roman" panose="02020603050405020304" pitchFamily="18" charset="0"/>
                <a:ea typeface="楷体_GB2312" pitchFamily="49" charset="-122"/>
              </a:rPr>
              <a:t>表演场地</a:t>
            </a:r>
          </a:p>
          <a:p>
            <a:pPr algn="ctr" eaLnBrk="1" hangingPunct="1">
              <a:spcBef>
                <a:spcPct val="20000"/>
              </a:spcBef>
            </a:pPr>
            <a:endParaRPr lang="zh-CN" altLang="zh-CN" sz="2800" b="1">
              <a:solidFill>
                <a:srgbClr val="003300"/>
              </a:solidFill>
              <a:latin typeface="Times New Roman" panose="02020603050405020304" pitchFamily="18" charset="0"/>
              <a:ea typeface="楷体_GB2312" pitchFamily="49" charset="-122"/>
            </a:endParaRPr>
          </a:p>
        </p:txBody>
      </p:sp>
      <p:sp>
        <p:nvSpPr>
          <p:cNvPr id="48141" name="Rectangle 13"/>
          <p:cNvSpPr>
            <a:spLocks noChangeArrowheads="1"/>
          </p:cNvSpPr>
          <p:nvPr/>
        </p:nvSpPr>
        <p:spPr bwMode="auto">
          <a:xfrm>
            <a:off x="539750" y="1557338"/>
            <a:ext cx="1971675"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spcBef>
                <a:spcPct val="20000"/>
              </a:spcBef>
            </a:pPr>
            <a:r>
              <a:rPr lang="zh-CN" altLang="zh-CN" sz="2400" b="1">
                <a:solidFill>
                  <a:srgbClr val="003300"/>
                </a:solidFill>
                <a:latin typeface="Times New Roman" panose="02020603050405020304" pitchFamily="18" charset="0"/>
                <a:ea typeface="楷体_GB2312" pitchFamily="49" charset="-122"/>
              </a:rPr>
              <a:t>对比项</a:t>
            </a:r>
          </a:p>
          <a:p>
            <a:pPr eaLnBrk="1" hangingPunct="1">
              <a:spcBef>
                <a:spcPct val="20000"/>
              </a:spcBef>
            </a:pPr>
            <a:r>
              <a:rPr lang="zh-CN" altLang="zh-CN" sz="2400" b="1">
                <a:solidFill>
                  <a:srgbClr val="003300"/>
                </a:solidFill>
                <a:latin typeface="Times New Roman" panose="02020603050405020304" pitchFamily="18" charset="0"/>
                <a:ea typeface="楷体_GB2312" pitchFamily="49" charset="-122"/>
              </a:rPr>
              <a:t> 歌会</a:t>
            </a:r>
          </a:p>
          <a:p>
            <a:pPr algn="ctr" eaLnBrk="1" hangingPunct="1">
              <a:spcBef>
                <a:spcPct val="20000"/>
              </a:spcBef>
            </a:pPr>
            <a:endParaRPr lang="zh-CN" altLang="zh-CN" sz="2400" b="1">
              <a:solidFill>
                <a:srgbClr val="003300"/>
              </a:solidFill>
              <a:latin typeface="Times New Roman" panose="02020603050405020304" pitchFamily="18" charset="0"/>
              <a:ea typeface="楷体_GB2312" pitchFamily="49" charset="-122"/>
            </a:endParaRPr>
          </a:p>
        </p:txBody>
      </p:sp>
      <p:sp>
        <p:nvSpPr>
          <p:cNvPr id="48142" name="Line 14"/>
          <p:cNvSpPr>
            <a:spLocks noChangeShapeType="1"/>
          </p:cNvSpPr>
          <p:nvPr/>
        </p:nvSpPr>
        <p:spPr bwMode="auto">
          <a:xfrm>
            <a:off x="539750" y="3100388"/>
            <a:ext cx="8027988" cy="0"/>
          </a:xfrm>
          <a:prstGeom prst="line">
            <a:avLst/>
          </a:prstGeom>
          <a:noFill/>
          <a:ln w="28575">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43" name="Line 15"/>
          <p:cNvSpPr>
            <a:spLocks noChangeShapeType="1"/>
          </p:cNvSpPr>
          <p:nvPr/>
        </p:nvSpPr>
        <p:spPr bwMode="auto">
          <a:xfrm>
            <a:off x="539750" y="4643438"/>
            <a:ext cx="8027988" cy="0"/>
          </a:xfrm>
          <a:prstGeom prst="line">
            <a:avLst/>
          </a:prstGeom>
          <a:noFill/>
          <a:ln w="28575">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44" name="Line 16"/>
          <p:cNvSpPr>
            <a:spLocks noChangeShapeType="1"/>
          </p:cNvSpPr>
          <p:nvPr/>
        </p:nvSpPr>
        <p:spPr bwMode="auto">
          <a:xfrm>
            <a:off x="539750" y="6100763"/>
            <a:ext cx="8027988" cy="0"/>
          </a:xfrm>
          <a:prstGeom prst="line">
            <a:avLst/>
          </a:prstGeom>
          <a:noFill/>
          <a:ln w="28575">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45" name="Line 17"/>
          <p:cNvSpPr>
            <a:spLocks noChangeShapeType="1"/>
          </p:cNvSpPr>
          <p:nvPr/>
        </p:nvSpPr>
        <p:spPr bwMode="auto">
          <a:xfrm>
            <a:off x="539750" y="1557338"/>
            <a:ext cx="0" cy="4543425"/>
          </a:xfrm>
          <a:prstGeom prst="line">
            <a:avLst/>
          </a:prstGeom>
          <a:noFill/>
          <a:ln w="28575">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46" name="Line 18"/>
          <p:cNvSpPr>
            <a:spLocks noChangeShapeType="1"/>
          </p:cNvSpPr>
          <p:nvPr/>
        </p:nvSpPr>
        <p:spPr bwMode="auto">
          <a:xfrm>
            <a:off x="2511425" y="1557338"/>
            <a:ext cx="0" cy="4543425"/>
          </a:xfrm>
          <a:prstGeom prst="line">
            <a:avLst/>
          </a:prstGeom>
          <a:noFill/>
          <a:ln w="28575">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47" name="Line 19"/>
          <p:cNvSpPr>
            <a:spLocks noChangeShapeType="1"/>
          </p:cNvSpPr>
          <p:nvPr/>
        </p:nvSpPr>
        <p:spPr bwMode="auto">
          <a:xfrm>
            <a:off x="4554538" y="1557338"/>
            <a:ext cx="0" cy="4543425"/>
          </a:xfrm>
          <a:prstGeom prst="line">
            <a:avLst/>
          </a:prstGeom>
          <a:noFill/>
          <a:ln w="28575">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48" name="Line 20"/>
          <p:cNvSpPr>
            <a:spLocks noChangeShapeType="1"/>
          </p:cNvSpPr>
          <p:nvPr/>
        </p:nvSpPr>
        <p:spPr bwMode="auto">
          <a:xfrm>
            <a:off x="6561138" y="1557338"/>
            <a:ext cx="0" cy="4543425"/>
          </a:xfrm>
          <a:prstGeom prst="line">
            <a:avLst/>
          </a:prstGeom>
          <a:noFill/>
          <a:ln w="28575">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49" name="Line 21"/>
          <p:cNvSpPr>
            <a:spLocks noChangeShapeType="1"/>
          </p:cNvSpPr>
          <p:nvPr/>
        </p:nvSpPr>
        <p:spPr bwMode="auto">
          <a:xfrm>
            <a:off x="8567738" y="1557338"/>
            <a:ext cx="0" cy="4543425"/>
          </a:xfrm>
          <a:prstGeom prst="line">
            <a:avLst/>
          </a:prstGeom>
          <a:noFill/>
          <a:ln w="28575">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50" name="Line 22"/>
          <p:cNvSpPr>
            <a:spLocks noChangeShapeType="1"/>
          </p:cNvSpPr>
          <p:nvPr/>
        </p:nvSpPr>
        <p:spPr bwMode="auto">
          <a:xfrm>
            <a:off x="539750" y="1557338"/>
            <a:ext cx="1971675" cy="1543050"/>
          </a:xfrm>
          <a:prstGeom prst="line">
            <a:avLst/>
          </a:prstGeom>
          <a:noFill/>
          <a:ln w="28575" cap="rnd">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51" name="Line 23"/>
          <p:cNvSpPr>
            <a:spLocks noChangeShapeType="1"/>
          </p:cNvSpPr>
          <p:nvPr/>
        </p:nvSpPr>
        <p:spPr bwMode="auto">
          <a:xfrm>
            <a:off x="539750" y="1557338"/>
            <a:ext cx="8027988" cy="0"/>
          </a:xfrm>
          <a:prstGeom prst="line">
            <a:avLst/>
          </a:prstGeom>
          <a:noFill/>
          <a:ln w="28575">
            <a:solidFill>
              <a:srgbClr val="33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152" name="Text Box 24"/>
          <p:cNvSpPr txBox="1">
            <a:spLocks noChangeArrowheads="1"/>
          </p:cNvSpPr>
          <p:nvPr/>
        </p:nvSpPr>
        <p:spPr bwMode="auto">
          <a:xfrm>
            <a:off x="539750" y="549275"/>
            <a:ext cx="67691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Clr>
                <a:schemeClr val="hlink"/>
              </a:buClr>
              <a:buSzPct val="70000"/>
              <a:buFont typeface="Wingdings" panose="05000000000000000000" pitchFamily="2" charset="2"/>
              <a:buNone/>
            </a:pPr>
            <a:r>
              <a:rPr lang="zh-CN" altLang="zh-CN" sz="3200">
                <a:solidFill>
                  <a:srgbClr val="003300"/>
                </a:solidFill>
                <a:latin typeface="隶书" panose="02010509060101010101" pitchFamily="49" charset="-122"/>
                <a:ea typeface="华文行楷" panose="02010800040101010101" pitchFamily="2" charset="-122"/>
              </a:rPr>
              <a:t>通过对比体会云南歌会的特点</a:t>
            </a:r>
            <a:r>
              <a:rPr lang="zh-CN" altLang="zh-CN" sz="3200">
                <a:solidFill>
                  <a:srgbClr val="FFFF99"/>
                </a:solidFill>
                <a:latin typeface="华文行楷" panose="02010800040101010101" pitchFamily="2" charset="-122"/>
                <a:ea typeface="华文行楷" panose="02010800040101010101" pitchFamily="2" charset="-122"/>
              </a:rPr>
              <a:t> </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8136"/>
                                        </p:tgtEl>
                                        <p:attrNameLst>
                                          <p:attrName>style.visibility</p:attrName>
                                        </p:attrNameLst>
                                      </p:cBhvr>
                                      <p:to>
                                        <p:strVal val="visible"/>
                                      </p:to>
                                    </p:set>
                                    <p:animEffect transition="in" filter="checkerboard(across)">
                                      <p:cBhvr>
                                        <p:cTn id="7" dur="500"/>
                                        <p:tgtEl>
                                          <p:spTgt spid="481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8132"/>
                                        </p:tgtEl>
                                        <p:attrNameLst>
                                          <p:attrName>style.visibility</p:attrName>
                                        </p:attrNameLst>
                                      </p:cBhvr>
                                      <p:to>
                                        <p:strVal val="visible"/>
                                      </p:to>
                                    </p:set>
                                    <p:animEffect transition="in" filter="checkerboard(across)">
                                      <p:cBhvr>
                                        <p:cTn id="12" dur="500"/>
                                        <p:tgtEl>
                                          <p:spTgt spid="4813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8135"/>
                                        </p:tgtEl>
                                        <p:attrNameLst>
                                          <p:attrName>style.visibility</p:attrName>
                                        </p:attrNameLst>
                                      </p:cBhvr>
                                      <p:to>
                                        <p:strVal val="visible"/>
                                      </p:to>
                                    </p:set>
                                    <p:animEffect transition="in" filter="checkerboard(across)">
                                      <p:cBhvr>
                                        <p:cTn id="17" dur="500"/>
                                        <p:tgtEl>
                                          <p:spTgt spid="4813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8131"/>
                                        </p:tgtEl>
                                        <p:attrNameLst>
                                          <p:attrName>style.visibility</p:attrName>
                                        </p:attrNameLst>
                                      </p:cBhvr>
                                      <p:to>
                                        <p:strVal val="visible"/>
                                      </p:to>
                                    </p:set>
                                    <p:animEffect transition="in" filter="checkerboard(across)">
                                      <p:cBhvr>
                                        <p:cTn id="22" dur="500"/>
                                        <p:tgtEl>
                                          <p:spTgt spid="4813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48134"/>
                                        </p:tgtEl>
                                        <p:attrNameLst>
                                          <p:attrName>style.visibility</p:attrName>
                                        </p:attrNameLst>
                                      </p:cBhvr>
                                      <p:to>
                                        <p:strVal val="visible"/>
                                      </p:to>
                                    </p:set>
                                    <p:animEffect transition="in" filter="checkerboard(across)">
                                      <p:cBhvr>
                                        <p:cTn id="27" dur="500"/>
                                        <p:tgtEl>
                                          <p:spTgt spid="4813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48130"/>
                                        </p:tgtEl>
                                        <p:attrNameLst>
                                          <p:attrName>style.visibility</p:attrName>
                                        </p:attrNameLst>
                                      </p:cBhvr>
                                      <p:to>
                                        <p:strVal val="visible"/>
                                      </p:to>
                                    </p:set>
                                    <p:animEffect transition="in" filter="checkerboard(across)">
                                      <p:cBhvr>
                                        <p:cTn id="32" dur="500"/>
                                        <p:tgtEl>
                                          <p:spTgt spid="48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utoUpdateAnimBg="0"/>
      <p:bldP spid="48131" grpId="0" autoUpdateAnimBg="0"/>
      <p:bldP spid="48132" grpId="0" autoUpdateAnimBg="0"/>
      <p:bldP spid="48134" grpId="0" autoUpdateAnimBg="0"/>
      <p:bldP spid="48135" grpId="0" autoUpdateAnimBg="0"/>
      <p:bldP spid="48136"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49154" name="Picture 2" descr="004[1]"/>
          <p:cNvPicPr>
            <a:picLocks noChangeAspect="1" noChangeArrowheads="1"/>
          </p:cNvPicPr>
          <p:nvPr/>
        </p:nvPicPr>
        <p:blipFill>
          <a:blip r:embed="rId2">
            <a:lum bright="58000" contrast="-70000"/>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ext Box 3"/>
          <p:cNvSpPr txBox="1">
            <a:spLocks noChangeArrowheads="1"/>
          </p:cNvSpPr>
          <p:nvPr/>
        </p:nvSpPr>
        <p:spPr bwMode="auto">
          <a:xfrm>
            <a:off x="381000" y="838200"/>
            <a:ext cx="83058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4800">
                <a:latin typeface="方正舒体" panose="02010601030101010101" pitchFamily="2" charset="-122"/>
                <a:ea typeface="方正舒体" panose="02010601030101010101" pitchFamily="2" charset="-122"/>
              </a:rPr>
              <a:t>       想一想，作者为什么会对云南的歌会感兴趣? </a:t>
            </a:r>
          </a:p>
        </p:txBody>
      </p:sp>
      <p:sp>
        <p:nvSpPr>
          <p:cNvPr id="49156" name="Text Box 4"/>
          <p:cNvSpPr txBox="1">
            <a:spLocks noChangeArrowheads="1"/>
          </p:cNvSpPr>
          <p:nvPr/>
        </p:nvSpPr>
        <p:spPr bwMode="auto">
          <a:xfrm>
            <a:off x="381000" y="2743200"/>
            <a:ext cx="8763000" cy="2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zh-CN" sz="4400">
                <a:solidFill>
                  <a:srgbClr val="0000FF"/>
                </a:solidFill>
                <a:ea typeface="隶书" panose="02010509060101010101" pitchFamily="49" charset="-122"/>
              </a:rPr>
              <a:t>       作者借写云南歌会，传达他对自然、对人、对艺术的品味与赞赏，生活的美好、人生的美好从作者抒情的笔调中汩汩而出。</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9155"/>
                                        </p:tgtEl>
                                        <p:attrNameLst>
                                          <p:attrName>style.visibility</p:attrName>
                                        </p:attrNameLst>
                                      </p:cBhvr>
                                      <p:to>
                                        <p:strVal val="visible"/>
                                      </p:to>
                                    </p:set>
                                    <p:anim calcmode="lin" valueType="num">
                                      <p:cBhvr additive="base">
                                        <p:cTn id="7" dur="500" fill="hold"/>
                                        <p:tgtEl>
                                          <p:spTgt spid="49155"/>
                                        </p:tgtEl>
                                        <p:attrNameLst>
                                          <p:attrName>ppt_x</p:attrName>
                                        </p:attrNameLst>
                                      </p:cBhvr>
                                      <p:tavLst>
                                        <p:tav tm="0">
                                          <p:val>
                                            <p:strVal val="#ppt_x"/>
                                          </p:val>
                                        </p:tav>
                                        <p:tav tm="100000">
                                          <p:val>
                                            <p:strVal val="#ppt_x"/>
                                          </p:val>
                                        </p:tav>
                                      </p:tavLst>
                                    </p:anim>
                                    <p:anim calcmode="lin" valueType="num">
                                      <p:cBhvr additive="base">
                                        <p:cTn id="8" dur="500" fill="hold"/>
                                        <p:tgtEl>
                                          <p:spTgt spid="4915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156"/>
                                        </p:tgtEl>
                                        <p:attrNameLst>
                                          <p:attrName>style.visibility</p:attrName>
                                        </p:attrNameLst>
                                      </p:cBhvr>
                                      <p:to>
                                        <p:strVal val="visible"/>
                                      </p:to>
                                    </p:set>
                                    <p:anim calcmode="lin" valueType="num">
                                      <p:cBhvr additive="base">
                                        <p:cTn id="13" dur="500" fill="hold"/>
                                        <p:tgtEl>
                                          <p:spTgt spid="49156"/>
                                        </p:tgtEl>
                                        <p:attrNameLst>
                                          <p:attrName>ppt_x</p:attrName>
                                        </p:attrNameLst>
                                      </p:cBhvr>
                                      <p:tavLst>
                                        <p:tav tm="0">
                                          <p:val>
                                            <p:strVal val="#ppt_x"/>
                                          </p:val>
                                        </p:tav>
                                        <p:tav tm="100000">
                                          <p:val>
                                            <p:strVal val="#ppt_x"/>
                                          </p:val>
                                        </p:tav>
                                      </p:tavLst>
                                    </p:anim>
                                    <p:anim calcmode="lin" valueType="num">
                                      <p:cBhvr additive="base">
                                        <p:cTn id="14" dur="500" fill="hold"/>
                                        <p:tgtEl>
                                          <p:spTgt spid="49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autoUpdateAnimBg="0"/>
      <p:bldP spid="49156"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50178" name="Text Box 5"/>
          <p:cNvSpPr txBox="1">
            <a:spLocks noChangeArrowheads="1"/>
          </p:cNvSpPr>
          <p:nvPr/>
        </p:nvSpPr>
        <p:spPr bwMode="auto">
          <a:xfrm>
            <a:off x="539750" y="2349500"/>
            <a:ext cx="7777163"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lnSpc>
                <a:spcPct val="125000"/>
              </a:lnSpc>
              <a:spcBef>
                <a:spcPct val="50000"/>
              </a:spcBef>
            </a:pPr>
            <a:r>
              <a:rPr lang="zh-CN" altLang="zh-CN" sz="3200" b="1">
                <a:ea typeface="方正舒体" panose="02010601030101010101" pitchFamily="2" charset="-122"/>
              </a:rPr>
              <a:t>        </a:t>
            </a:r>
            <a:r>
              <a:rPr lang="zh-CN" altLang="zh-CN" sz="3200">
                <a:latin typeface="宋体" panose="02010600030101010101" pitchFamily="2" charset="-122"/>
                <a:ea typeface="黑体" panose="02010609060101010101" pitchFamily="49" charset="-122"/>
              </a:rPr>
              <a:t>“</a:t>
            </a:r>
            <a:r>
              <a:rPr lang="zh-CN" altLang="zh-CN" sz="3200">
                <a:ea typeface="黑体" panose="02010609060101010101" pitchFamily="49" charset="-122"/>
              </a:rPr>
              <a:t>五十六个民族，五十六朵花，五十六个兄弟姐妹是一家。</a:t>
            </a:r>
            <a:r>
              <a:rPr lang="zh-CN" altLang="zh-CN" sz="3200">
                <a:latin typeface="宋体" panose="02010600030101010101" pitchFamily="2" charset="-122"/>
                <a:ea typeface="黑体" panose="02010609060101010101" pitchFamily="49" charset="-122"/>
              </a:rPr>
              <a:t>”</a:t>
            </a:r>
            <a:r>
              <a:rPr lang="zh-CN" altLang="zh-CN" sz="3200">
                <a:ea typeface="黑体" panose="02010609060101010101" pitchFamily="49" charset="-122"/>
              </a:rPr>
              <a:t>中国是一个多民族的国家，各民族的民俗文化异彩纷呈。请同学们说说少数民族的节日风俗。</a:t>
            </a:r>
          </a:p>
        </p:txBody>
      </p:sp>
      <p:sp>
        <p:nvSpPr>
          <p:cNvPr id="50179" name="WordArt 15"/>
          <p:cNvSpPr>
            <a:spLocks noChangeArrowheads="1" noChangeShapeType="1" noTextEdit="1"/>
          </p:cNvSpPr>
          <p:nvPr/>
        </p:nvSpPr>
        <p:spPr bwMode="auto">
          <a:xfrm>
            <a:off x="3214688" y="928688"/>
            <a:ext cx="2438400" cy="1176337"/>
          </a:xfrm>
          <a:prstGeom prst="rect">
            <a:avLst/>
          </a:prstGeom>
        </p:spPr>
        <p:txBody>
          <a:bodyPr wrap="none" fromWordArt="1">
            <a:prstTxWarp prst="textDeflate">
              <a:avLst>
                <a:gd name="adj" fmla="val 18750"/>
              </a:avLst>
            </a:prstTxWarp>
          </a:bodyPr>
          <a:lstStyle/>
          <a:p>
            <a:pPr algn="ctr"/>
            <a:r>
              <a:rPr lang="zh-CN" altLang="en-US" sz="4800">
                <a:ln w="9525">
                  <a:solidFill>
                    <a:srgbClr val="000000"/>
                  </a:solidFill>
                  <a:round/>
                  <a:headEnd/>
                  <a:tailEnd/>
                </a:ln>
                <a:solidFill>
                  <a:srgbClr val="000000"/>
                </a:solidFill>
                <a:latin typeface="宋体" panose="02010600030101010101" pitchFamily="2" charset="-122"/>
              </a:rPr>
              <a:t>拓展延伸</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dissolve">
                                      <p:cBhvr>
                                        <p:cTn id="7" dur="5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684213" y="2349500"/>
            <a:ext cx="1327150" cy="36671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a:latin typeface="宋体" panose="02010600030101010101" pitchFamily="2" charset="-122"/>
              </a:rPr>
              <a:t>傣族泼水节</a:t>
            </a:r>
          </a:p>
        </p:txBody>
      </p:sp>
      <p:pic>
        <p:nvPicPr>
          <p:cNvPr id="51203" name="Picture 3" descr="傣族泼水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400425"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Text Box 4"/>
          <p:cNvSpPr txBox="1">
            <a:spLocks noChangeArrowheads="1"/>
          </p:cNvSpPr>
          <p:nvPr/>
        </p:nvSpPr>
        <p:spPr bwMode="auto">
          <a:xfrm>
            <a:off x="4140200" y="2565400"/>
            <a:ext cx="1327150" cy="36671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a:latin typeface="宋体" panose="02010600030101010101" pitchFamily="2" charset="-122"/>
              </a:rPr>
              <a:t>彝族火把节</a:t>
            </a:r>
          </a:p>
        </p:txBody>
      </p:sp>
      <p:pic>
        <p:nvPicPr>
          <p:cNvPr id="51205" name="Picture 5" descr="4018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0"/>
            <a:ext cx="3563938"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6" descr="zhuangkeji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4663" y="3644900"/>
            <a:ext cx="3600450" cy="214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7" name="Text Box 7"/>
          <p:cNvSpPr txBox="1">
            <a:spLocks noChangeArrowheads="1"/>
          </p:cNvSpPr>
          <p:nvPr/>
        </p:nvSpPr>
        <p:spPr bwMode="auto">
          <a:xfrm>
            <a:off x="4860925" y="5876925"/>
            <a:ext cx="1784350" cy="36671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a:latin typeface="宋体" panose="02010600030101010101" pitchFamily="2" charset="-122"/>
              </a:rPr>
              <a:t>壮族三月三歌节</a:t>
            </a:r>
          </a:p>
        </p:txBody>
      </p:sp>
      <p:pic>
        <p:nvPicPr>
          <p:cNvPr id="51208" name="Picture 8" descr="huaPa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38" y="2997200"/>
            <a:ext cx="2784475"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9" name="Text Box 9"/>
          <p:cNvSpPr txBox="1">
            <a:spLocks noChangeArrowheads="1"/>
          </p:cNvSpPr>
          <p:nvPr/>
        </p:nvSpPr>
        <p:spPr bwMode="auto">
          <a:xfrm>
            <a:off x="3106738" y="3863975"/>
            <a:ext cx="457200" cy="12350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a:latin typeface="宋体" panose="02010600030101010101" pitchFamily="2" charset="-122"/>
              </a:rPr>
              <a:t>侗族花炮节</a:t>
            </a:r>
          </a:p>
        </p:txBody>
      </p:sp>
      <p:pic>
        <p:nvPicPr>
          <p:cNvPr id="51210" name="Picture 10" descr="20047117021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37375" y="0"/>
            <a:ext cx="2206625" cy="257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11" name="Text Box 11"/>
          <p:cNvSpPr txBox="1">
            <a:spLocks noChangeArrowheads="1"/>
          </p:cNvSpPr>
          <p:nvPr/>
        </p:nvSpPr>
        <p:spPr bwMode="auto">
          <a:xfrm>
            <a:off x="6948488" y="2693988"/>
            <a:ext cx="1441450" cy="3667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a:latin typeface="宋体" panose="02010600030101010101" pitchFamily="2" charset="-122"/>
              </a:rPr>
              <a:t>苗族斗马节 </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1203"/>
                                        </p:tgtEl>
                                        <p:attrNameLst>
                                          <p:attrName>style.visibility</p:attrName>
                                        </p:attrNameLst>
                                      </p:cBhvr>
                                      <p:to>
                                        <p:strVal val="visible"/>
                                      </p:to>
                                    </p:set>
                                    <p:animEffect transition="in" filter="dissolve">
                                      <p:cBhvr>
                                        <p:cTn id="7" dur="500"/>
                                        <p:tgtEl>
                                          <p:spTgt spid="5120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1202"/>
                                        </p:tgtEl>
                                        <p:attrNameLst>
                                          <p:attrName>style.visibility</p:attrName>
                                        </p:attrNameLst>
                                      </p:cBhvr>
                                      <p:to>
                                        <p:strVal val="visible"/>
                                      </p:to>
                                    </p:set>
                                    <p:animEffect transition="in" filter="dissolve">
                                      <p:cBhvr>
                                        <p:cTn id="10" dur="500"/>
                                        <p:tgtEl>
                                          <p:spTgt spid="512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1205"/>
                                        </p:tgtEl>
                                        <p:attrNameLst>
                                          <p:attrName>style.visibility</p:attrName>
                                        </p:attrNameLst>
                                      </p:cBhvr>
                                      <p:to>
                                        <p:strVal val="visible"/>
                                      </p:to>
                                    </p:set>
                                    <p:anim calcmode="lin" valueType="num">
                                      <p:cBhvr>
                                        <p:cTn id="15" dur="500" fill="hold"/>
                                        <p:tgtEl>
                                          <p:spTgt spid="5120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120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120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1205"/>
                                        </p:tgtEl>
                                        <p:attrNameLst>
                                          <p:attrName>ppt_y</p:attrName>
                                        </p:attrNameLst>
                                      </p:cBhvr>
                                      <p:tavLst>
                                        <p:tav tm="0">
                                          <p:val>
                                            <p:strVal val="#ppt_y"/>
                                          </p:val>
                                        </p:tav>
                                        <p:tav tm="100000">
                                          <p:val>
                                            <p:strVal val="#ppt_y"/>
                                          </p:val>
                                        </p:tav>
                                      </p:tavLst>
                                    </p:anim>
                                  </p:childTnLst>
                                </p:cTn>
                              </p:par>
                              <p:par>
                                <p:cTn id="19" presetID="39" presetClass="entr" presetSubtype="0" accel="100000" fill="hold" grpId="0" nodeType="withEffect">
                                  <p:stCondLst>
                                    <p:cond delay="0"/>
                                  </p:stCondLst>
                                  <p:childTnLst>
                                    <p:set>
                                      <p:cBhvr>
                                        <p:cTn id="20" dur="1" fill="hold">
                                          <p:stCondLst>
                                            <p:cond delay="0"/>
                                          </p:stCondLst>
                                        </p:cTn>
                                        <p:tgtEl>
                                          <p:spTgt spid="51204"/>
                                        </p:tgtEl>
                                        <p:attrNameLst>
                                          <p:attrName>style.visibility</p:attrName>
                                        </p:attrNameLst>
                                      </p:cBhvr>
                                      <p:to>
                                        <p:strVal val="visible"/>
                                      </p:to>
                                    </p:set>
                                    <p:anim calcmode="lin" valueType="num">
                                      <p:cBhvr>
                                        <p:cTn id="21" dur="500" fill="hold"/>
                                        <p:tgtEl>
                                          <p:spTgt spid="51204"/>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51204"/>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51204"/>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51204"/>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50" presetClass="entr" presetSubtype="0" decel="100000" fill="hold" grpId="0" nodeType="clickEffect">
                                  <p:stCondLst>
                                    <p:cond delay="0"/>
                                  </p:stCondLst>
                                  <p:childTnLst>
                                    <p:set>
                                      <p:cBhvr>
                                        <p:cTn id="28" dur="1" fill="hold">
                                          <p:stCondLst>
                                            <p:cond delay="0"/>
                                          </p:stCondLst>
                                        </p:cTn>
                                        <p:tgtEl>
                                          <p:spTgt spid="51209"/>
                                        </p:tgtEl>
                                        <p:attrNameLst>
                                          <p:attrName>style.visibility</p:attrName>
                                        </p:attrNameLst>
                                      </p:cBhvr>
                                      <p:to>
                                        <p:strVal val="visible"/>
                                      </p:to>
                                    </p:set>
                                    <p:anim calcmode="lin" valueType="num">
                                      <p:cBhvr>
                                        <p:cTn id="29" dur="1000" fill="hold"/>
                                        <p:tgtEl>
                                          <p:spTgt spid="51209"/>
                                        </p:tgtEl>
                                        <p:attrNameLst>
                                          <p:attrName>ppt_w</p:attrName>
                                        </p:attrNameLst>
                                      </p:cBhvr>
                                      <p:tavLst>
                                        <p:tav tm="0">
                                          <p:val>
                                            <p:strVal val="#ppt_w+.3"/>
                                          </p:val>
                                        </p:tav>
                                        <p:tav tm="100000">
                                          <p:val>
                                            <p:strVal val="#ppt_w"/>
                                          </p:val>
                                        </p:tav>
                                      </p:tavLst>
                                    </p:anim>
                                    <p:anim calcmode="lin" valueType="num">
                                      <p:cBhvr>
                                        <p:cTn id="30" dur="1000" fill="hold"/>
                                        <p:tgtEl>
                                          <p:spTgt spid="51209"/>
                                        </p:tgtEl>
                                        <p:attrNameLst>
                                          <p:attrName>ppt_h</p:attrName>
                                        </p:attrNameLst>
                                      </p:cBhvr>
                                      <p:tavLst>
                                        <p:tav tm="0">
                                          <p:val>
                                            <p:strVal val="#ppt_h"/>
                                          </p:val>
                                        </p:tav>
                                        <p:tav tm="100000">
                                          <p:val>
                                            <p:strVal val="#ppt_h"/>
                                          </p:val>
                                        </p:tav>
                                      </p:tavLst>
                                    </p:anim>
                                    <p:animEffect transition="in" filter="fade">
                                      <p:cBhvr>
                                        <p:cTn id="31" dur="1000"/>
                                        <p:tgtEl>
                                          <p:spTgt spid="51209"/>
                                        </p:tgtEl>
                                      </p:cBhvr>
                                    </p:animEffect>
                                  </p:childTnLst>
                                </p:cTn>
                              </p:par>
                              <p:par>
                                <p:cTn id="32" presetID="50" presetClass="entr" presetSubtype="0" decel="100000" fill="hold" nodeType="withEffect">
                                  <p:stCondLst>
                                    <p:cond delay="0"/>
                                  </p:stCondLst>
                                  <p:childTnLst>
                                    <p:set>
                                      <p:cBhvr>
                                        <p:cTn id="33" dur="1" fill="hold">
                                          <p:stCondLst>
                                            <p:cond delay="0"/>
                                          </p:stCondLst>
                                        </p:cTn>
                                        <p:tgtEl>
                                          <p:spTgt spid="51208"/>
                                        </p:tgtEl>
                                        <p:attrNameLst>
                                          <p:attrName>style.visibility</p:attrName>
                                        </p:attrNameLst>
                                      </p:cBhvr>
                                      <p:to>
                                        <p:strVal val="visible"/>
                                      </p:to>
                                    </p:set>
                                    <p:anim calcmode="lin" valueType="num">
                                      <p:cBhvr>
                                        <p:cTn id="34" dur="1000" fill="hold"/>
                                        <p:tgtEl>
                                          <p:spTgt spid="51208"/>
                                        </p:tgtEl>
                                        <p:attrNameLst>
                                          <p:attrName>ppt_w</p:attrName>
                                        </p:attrNameLst>
                                      </p:cBhvr>
                                      <p:tavLst>
                                        <p:tav tm="0">
                                          <p:val>
                                            <p:strVal val="#ppt_w+.3"/>
                                          </p:val>
                                        </p:tav>
                                        <p:tav tm="100000">
                                          <p:val>
                                            <p:strVal val="#ppt_w"/>
                                          </p:val>
                                        </p:tav>
                                      </p:tavLst>
                                    </p:anim>
                                    <p:anim calcmode="lin" valueType="num">
                                      <p:cBhvr>
                                        <p:cTn id="35" dur="1000" fill="hold"/>
                                        <p:tgtEl>
                                          <p:spTgt spid="51208"/>
                                        </p:tgtEl>
                                        <p:attrNameLst>
                                          <p:attrName>ppt_h</p:attrName>
                                        </p:attrNameLst>
                                      </p:cBhvr>
                                      <p:tavLst>
                                        <p:tav tm="0">
                                          <p:val>
                                            <p:strVal val="#ppt_h"/>
                                          </p:val>
                                        </p:tav>
                                        <p:tav tm="100000">
                                          <p:val>
                                            <p:strVal val="#ppt_h"/>
                                          </p:val>
                                        </p:tav>
                                      </p:tavLst>
                                    </p:anim>
                                    <p:animEffect transition="in" filter="fade">
                                      <p:cBhvr>
                                        <p:cTn id="36" dur="1000"/>
                                        <p:tgtEl>
                                          <p:spTgt spid="51208"/>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3" presetClass="entr" presetSubtype="0" fill="hold" nodeType="clickEffect">
                                  <p:stCondLst>
                                    <p:cond delay="0"/>
                                  </p:stCondLst>
                                  <p:childTnLst>
                                    <p:set>
                                      <p:cBhvr>
                                        <p:cTn id="40" dur="1" fill="hold">
                                          <p:stCondLst>
                                            <p:cond delay="0"/>
                                          </p:stCondLst>
                                        </p:cTn>
                                        <p:tgtEl>
                                          <p:spTgt spid="51206"/>
                                        </p:tgtEl>
                                        <p:attrNameLst>
                                          <p:attrName>style.visibility</p:attrName>
                                        </p:attrNameLst>
                                      </p:cBhvr>
                                      <p:to>
                                        <p:strVal val="visible"/>
                                      </p:to>
                                    </p:set>
                                    <p:anim calcmode="lin" valueType="num">
                                      <p:cBhvr>
                                        <p:cTn id="41" dur="500" fill="hold"/>
                                        <p:tgtEl>
                                          <p:spTgt spid="51206"/>
                                        </p:tgtEl>
                                        <p:attrNameLst>
                                          <p:attrName>ppt_w</p:attrName>
                                        </p:attrNameLst>
                                      </p:cBhvr>
                                      <p:tavLst>
                                        <p:tav tm="0">
                                          <p:val>
                                            <p:fltVal val="0"/>
                                          </p:val>
                                        </p:tav>
                                        <p:tav tm="100000">
                                          <p:val>
                                            <p:strVal val="#ppt_w"/>
                                          </p:val>
                                        </p:tav>
                                      </p:tavLst>
                                    </p:anim>
                                    <p:anim calcmode="lin" valueType="num">
                                      <p:cBhvr>
                                        <p:cTn id="42" dur="500" fill="hold"/>
                                        <p:tgtEl>
                                          <p:spTgt spid="51206"/>
                                        </p:tgtEl>
                                        <p:attrNameLst>
                                          <p:attrName>ppt_h</p:attrName>
                                        </p:attrNameLst>
                                      </p:cBhvr>
                                      <p:tavLst>
                                        <p:tav tm="0">
                                          <p:val>
                                            <p:fltVal val="0"/>
                                          </p:val>
                                        </p:tav>
                                        <p:tav tm="100000">
                                          <p:val>
                                            <p:strVal val="#ppt_h"/>
                                          </p:val>
                                        </p:tav>
                                      </p:tavLst>
                                    </p:anim>
                                    <p:animEffect transition="in" filter="fade">
                                      <p:cBhvr>
                                        <p:cTn id="43" dur="500"/>
                                        <p:tgtEl>
                                          <p:spTgt spid="51206"/>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51207"/>
                                        </p:tgtEl>
                                        <p:attrNameLst>
                                          <p:attrName>style.visibility</p:attrName>
                                        </p:attrNameLst>
                                      </p:cBhvr>
                                      <p:to>
                                        <p:strVal val="visible"/>
                                      </p:to>
                                    </p:set>
                                    <p:anim calcmode="lin" valueType="num">
                                      <p:cBhvr>
                                        <p:cTn id="46" dur="500" fill="hold"/>
                                        <p:tgtEl>
                                          <p:spTgt spid="51207"/>
                                        </p:tgtEl>
                                        <p:attrNameLst>
                                          <p:attrName>ppt_w</p:attrName>
                                        </p:attrNameLst>
                                      </p:cBhvr>
                                      <p:tavLst>
                                        <p:tav tm="0">
                                          <p:val>
                                            <p:fltVal val="0"/>
                                          </p:val>
                                        </p:tav>
                                        <p:tav tm="100000">
                                          <p:val>
                                            <p:strVal val="#ppt_w"/>
                                          </p:val>
                                        </p:tav>
                                      </p:tavLst>
                                    </p:anim>
                                    <p:anim calcmode="lin" valueType="num">
                                      <p:cBhvr>
                                        <p:cTn id="47" dur="500" fill="hold"/>
                                        <p:tgtEl>
                                          <p:spTgt spid="51207"/>
                                        </p:tgtEl>
                                        <p:attrNameLst>
                                          <p:attrName>ppt_h</p:attrName>
                                        </p:attrNameLst>
                                      </p:cBhvr>
                                      <p:tavLst>
                                        <p:tav tm="0">
                                          <p:val>
                                            <p:fltVal val="0"/>
                                          </p:val>
                                        </p:tav>
                                        <p:tav tm="100000">
                                          <p:val>
                                            <p:strVal val="#ppt_h"/>
                                          </p:val>
                                        </p:tav>
                                      </p:tavLst>
                                    </p:anim>
                                    <p:animEffect transition="in" filter="fade">
                                      <p:cBhvr>
                                        <p:cTn id="48" dur="500"/>
                                        <p:tgtEl>
                                          <p:spTgt spid="51207"/>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4" presetClass="entr" presetSubtype="10" fill="hold" nodeType="clickEffect">
                                  <p:stCondLst>
                                    <p:cond delay="0"/>
                                  </p:stCondLst>
                                  <p:childTnLst>
                                    <p:set>
                                      <p:cBhvr>
                                        <p:cTn id="52" dur="1" fill="hold">
                                          <p:stCondLst>
                                            <p:cond delay="0"/>
                                          </p:stCondLst>
                                        </p:cTn>
                                        <p:tgtEl>
                                          <p:spTgt spid="51210"/>
                                        </p:tgtEl>
                                        <p:attrNameLst>
                                          <p:attrName>style.visibility</p:attrName>
                                        </p:attrNameLst>
                                      </p:cBhvr>
                                      <p:to>
                                        <p:strVal val="visible"/>
                                      </p:to>
                                    </p:set>
                                    <p:animEffect transition="in" filter="randombar(horizontal)">
                                      <p:cBhvr>
                                        <p:cTn id="53" dur="500"/>
                                        <p:tgtEl>
                                          <p:spTgt spid="51210"/>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51211"/>
                                        </p:tgtEl>
                                        <p:attrNameLst>
                                          <p:attrName>style.visibility</p:attrName>
                                        </p:attrNameLst>
                                      </p:cBhvr>
                                      <p:to>
                                        <p:strVal val="visible"/>
                                      </p:to>
                                    </p:set>
                                    <p:animEffect transition="in" filter="randombar(horizontal)">
                                      <p:cBhvr>
                                        <p:cTn id="56" dur="500"/>
                                        <p:tgtEl>
                                          <p:spTgt spid="51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animBg="1" autoUpdateAnimBg="0"/>
      <p:bldP spid="51204" grpId="0" animBg="1" autoUpdateAnimBg="0"/>
      <p:bldP spid="51207" grpId="0" animBg="1" autoUpdateAnimBg="0"/>
      <p:bldP spid="51209" grpId="0" animBg="1" autoUpdateAnimBg="0"/>
      <p:bldP spid="51211"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40.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52226" name="Picture 2" descr="2004060121245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0"/>
            <a:ext cx="4648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WordArt 4"/>
          <p:cNvSpPr>
            <a:spLocks noChangeArrowheads="1" noChangeShapeType="1" noTextEdit="1"/>
          </p:cNvSpPr>
          <p:nvPr/>
        </p:nvSpPr>
        <p:spPr bwMode="auto">
          <a:xfrm>
            <a:off x="5486400" y="4868863"/>
            <a:ext cx="2743200" cy="862012"/>
          </a:xfrm>
          <a:prstGeom prst="rect">
            <a:avLst/>
          </a:prstGeom>
        </p:spPr>
        <p:txBody>
          <a:bodyPr wrap="none" fromWordArt="1">
            <a:prstTxWarp prst="textPlain">
              <a:avLst>
                <a:gd name="adj" fmla="val 50000"/>
              </a:avLst>
            </a:prstTxWarp>
          </a:bodyPr>
          <a:lstStyle/>
          <a:p>
            <a:pPr algn="ctr"/>
            <a:r>
              <a:rPr lang="zh-CN" altLang="en-US" sz="3600" kern="10">
                <a:ln w="19050">
                  <a:solidFill>
                    <a:srgbClr val="99CCFF"/>
                  </a:solidFill>
                  <a:round/>
                  <a:headEnd/>
                  <a:tailEnd/>
                </a:ln>
                <a:solidFill>
                  <a:srgbClr val="0066CC"/>
                </a:solidFill>
                <a:effectLst>
                  <a:outerShdw dist="35921" dir="2700000" algn="ctr" rotWithShape="0">
                    <a:srgbClr val="990000"/>
                  </a:outerShdw>
                </a:effectLst>
                <a:latin typeface="宋体" panose="02010600030101010101" pitchFamily="2" charset="-122"/>
              </a:rPr>
              <a:t>傣族泼水节</a:t>
            </a:r>
          </a:p>
        </p:txBody>
      </p:sp>
      <p:pic>
        <p:nvPicPr>
          <p:cNvPr id="52228" name="Picture 10" descr="傣族泼水节"/>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97200"/>
            <a:ext cx="4500563"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9" name="WordArt 17"/>
          <p:cNvSpPr>
            <a:spLocks noChangeArrowheads="1" noChangeShapeType="1" noTextEdit="1"/>
          </p:cNvSpPr>
          <p:nvPr/>
        </p:nvSpPr>
        <p:spPr bwMode="auto">
          <a:xfrm>
            <a:off x="827088" y="476250"/>
            <a:ext cx="3024187" cy="1368425"/>
          </a:xfrm>
          <a:prstGeom prst="rect">
            <a:avLst/>
          </a:prstGeom>
        </p:spPr>
        <p:txBody>
          <a:bodyPr wrap="none" fromWordArt="1">
            <a:prstTxWarp prst="textDeflate">
              <a:avLst>
                <a:gd name="adj" fmla="val 18750"/>
              </a:avLst>
            </a:prstTxWarp>
          </a:bodyPr>
          <a:lstStyle/>
          <a:p>
            <a:pPr algn="ctr"/>
            <a:r>
              <a:rPr lang="zh-CN" altLang="en-US" sz="4800">
                <a:ln w="9525">
                  <a:solidFill>
                    <a:srgbClr val="000000"/>
                  </a:solidFill>
                  <a:round/>
                  <a:headEnd/>
                  <a:tailEnd/>
                </a:ln>
                <a:solidFill>
                  <a:srgbClr val="000000"/>
                </a:solidFill>
                <a:latin typeface="宋体" panose="02010600030101010101" pitchFamily="2" charset="-122"/>
              </a:rPr>
              <a:t>请你欣赏</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nodeType="click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barn(inHorizontal)">
                                      <p:cBhvr>
                                        <p:cTn id="7" dur="500"/>
                                        <p:tgtEl>
                                          <p:spTgt spid="522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52227"/>
                                        </p:tgtEl>
                                        <p:attrNameLst>
                                          <p:attrName>style.visibility</p:attrName>
                                        </p:attrNameLst>
                                      </p:cBhvr>
                                      <p:to>
                                        <p:strVal val="visible"/>
                                      </p:to>
                                    </p:set>
                                    <p:anim calcmode="lin" valueType="num">
                                      <p:cBhvr additive="base">
                                        <p:cTn id="12" dur="5000" fill="hold"/>
                                        <p:tgtEl>
                                          <p:spTgt spid="52227"/>
                                        </p:tgtEl>
                                        <p:attrNameLst>
                                          <p:attrName>ppt_x</p:attrName>
                                        </p:attrNameLst>
                                      </p:cBhvr>
                                      <p:tavLst>
                                        <p:tav tm="0">
                                          <p:val>
                                            <p:strVal val="#ppt_x"/>
                                          </p:val>
                                        </p:tav>
                                        <p:tav tm="100000">
                                          <p:val>
                                            <p:strVal val="#ppt_x"/>
                                          </p:val>
                                        </p:tav>
                                      </p:tavLst>
                                    </p:anim>
                                    <p:anim calcmode="lin" valueType="num">
                                      <p:cBhvr additive="base">
                                        <p:cTn id="13" dur="5000" fill="hold"/>
                                        <p:tgtEl>
                                          <p:spTgt spid="52227"/>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nodeType="clickEffect">
                                  <p:stCondLst>
                                    <p:cond delay="0"/>
                                  </p:stCondLst>
                                  <p:childTnLst>
                                    <p:set>
                                      <p:cBhvr>
                                        <p:cTn id="17" dur="1" fill="hold">
                                          <p:stCondLst>
                                            <p:cond delay="0"/>
                                          </p:stCondLst>
                                        </p:cTn>
                                        <p:tgtEl>
                                          <p:spTgt spid="52228"/>
                                        </p:tgtEl>
                                        <p:attrNameLst>
                                          <p:attrName>style.visibility</p:attrName>
                                        </p:attrNameLst>
                                      </p:cBhvr>
                                      <p:to>
                                        <p:strVal val="visible"/>
                                      </p:to>
                                    </p:set>
                                    <p:animEffect transition="in" filter="dissolve">
                                      <p:cBhvr>
                                        <p:cTn id="18" dur="500"/>
                                        <p:tgtEl>
                                          <p:spTgt spid="52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468313" y="1412875"/>
            <a:ext cx="80645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6000" b="1"/>
              <a:t>广东岭南文化的瑰宝是？</a:t>
            </a:r>
          </a:p>
        </p:txBody>
      </p:sp>
      <p:sp>
        <p:nvSpPr>
          <p:cNvPr id="53251" name="Text Box 3"/>
          <p:cNvSpPr txBox="1">
            <a:spLocks noChangeArrowheads="1"/>
          </p:cNvSpPr>
          <p:nvPr/>
        </p:nvSpPr>
        <p:spPr bwMode="auto">
          <a:xfrm>
            <a:off x="2933700" y="4292600"/>
            <a:ext cx="4662488"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8800" b="1">
                <a:solidFill>
                  <a:srgbClr val="BB0B07"/>
                </a:solidFill>
              </a:rPr>
              <a:t>粤剧</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3251"/>
                                        </p:tgtEl>
                                        <p:attrNameLst>
                                          <p:attrName>style.visibility</p:attrName>
                                        </p:attrNameLst>
                                      </p:cBhvr>
                                      <p:to>
                                        <p:strVal val="visible"/>
                                      </p:to>
                                    </p:set>
                                    <p:anim calcmode="lin" valueType="num">
                                      <p:cBhvr additive="base">
                                        <p:cTn id="13" dur="500" fill="hold"/>
                                        <p:tgtEl>
                                          <p:spTgt spid="53251"/>
                                        </p:tgtEl>
                                        <p:attrNameLst>
                                          <p:attrName>ppt_x</p:attrName>
                                        </p:attrNameLst>
                                      </p:cBhvr>
                                      <p:tavLst>
                                        <p:tav tm="0">
                                          <p:val>
                                            <p:strVal val="#ppt_x"/>
                                          </p:val>
                                        </p:tav>
                                        <p:tav tm="100000">
                                          <p:val>
                                            <p:strVal val="#ppt_x"/>
                                          </p:val>
                                        </p:tav>
                                      </p:tavLst>
                                    </p:anim>
                                    <p:anim calcmode="lin" valueType="num">
                                      <p:cBhvr additive="base">
                                        <p:cTn id="14" dur="500" fill="hold"/>
                                        <p:tgtEl>
                                          <p:spTgt spid="532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bldLvl="0" autoUpdateAnimBg="0"/>
      <p:bldP spid="53251" grpId="0" bldLvl="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820738" y="1339850"/>
            <a:ext cx="7280275"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zh-CN" sz="7200" b="1"/>
              <a:t>同学们，保护我们的民族文化瑰宝吧！</a:t>
            </a:r>
          </a:p>
        </p:txBody>
      </p:sp>
    </p:spTree>
  </p:cSld>
  <p:clrMapOvr>
    <a:masterClrMapping/>
  </p:clrMapOvr>
  <p:transition>
    <p:cover/>
  </p:transition>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grpSp>
        <p:nvGrpSpPr>
          <p:cNvPr id="15362" name="Group 2"/>
          <p:cNvGrpSpPr>
            <a:grpSpLocks noChangeAspect="1"/>
          </p:cNvGrpSpPr>
          <p:nvPr/>
        </p:nvGrpSpPr>
        <p:grpSpPr bwMode="auto">
          <a:xfrm>
            <a:off x="0" y="0"/>
            <a:ext cx="9144000" cy="6858000"/>
            <a:chOff x="0" y="0"/>
            <a:chExt cx="5760" cy="4320"/>
          </a:xfrm>
        </p:grpSpPr>
        <p:pic>
          <p:nvPicPr>
            <p:cNvPr id="15363" name="Object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928"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descr="无标题"/>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8" y="0"/>
              <a:ext cx="2832"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cover/>
  </p:transition>
</p:sld>
</file>

<file path=ppt/slides/slide6.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7.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8434" name="Picture 2" descr="fq_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0350"/>
            <a:ext cx="91440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slides/slide9.xml><?xml version="1.0" encoding="utf-8"?>
<p:sld xmlns:a="http://schemas.openxmlformats.org/drawingml/2006/main" xmlns:r="http://schemas.openxmlformats.org/officeDocument/2006/relationships" xmlns:p="http://schemas.openxmlformats.org/presentationml/2006/main" showMasterSp="0">
  <p:cSld>
    <p:bg bwMode="auto">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9458" name="Picture 2" descr="yizu-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273050"/>
            <a:ext cx="4392612"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3" descr="yi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573463"/>
            <a:ext cx="4176713" cy="29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4" descr="fsz"/>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188913"/>
            <a:ext cx="3925887" cy="640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1008"/>
  <p:tag name="AS_OS" val="Microsoft Windows NT 5.1.2600 Service Pack 3"/>
  <p:tag name="AS_RELEASE_DATE" val="2013.02.28"/>
  <p:tag name="AS_VERSION" val="7.2.0.0"/>
  <p:tag name="AS_TITLE" val="Aspose.Slides for .NET 2.0"/>
</p:tagLst>
</file>

<file path=ppt/theme/theme1.xml><?xml version="1.0" encoding="utf-8"?>
<a:theme xmlns:a="http://schemas.openxmlformats.org/drawingml/2006/main" name="1_默认设计模板">
  <a:themeElements>
    <a:clrScheme name="1_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1_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默认设计模板_2">
  <a:themeElements>
    <a:clrScheme name="默认设计模板_2 1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FF"/>
      </a:folHlink>
    </a:clrScheme>
    <a:fontScheme name="默认设计模板_2">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_2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_2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_2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_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_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_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默认设计模板_2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0000CC"/>
        </a:hlink>
        <a:folHlink>
          <a:srgbClr val="0000FF"/>
        </a:folHlink>
      </a:clrScheme>
      <a:clrMap bg1="lt1" tx1="dk1" bg2="lt2" tx2="dk2" accent1="accent1" accent2="accent2" accent3="accent3" accent4="accent4" accent5="accent5" accent6="accent6" hlink="hlink" folHlink="folHlink"/>
    </a:extraClrScheme>
    <a:extraClrScheme>
      <a:clrScheme name="默认设计模板_2 9">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0000CC"/>
        </a:hlink>
        <a:folHlink>
          <a:srgbClr val="0000CC"/>
        </a:folHlink>
      </a:clrScheme>
      <a:clrMap bg1="lt1" tx1="dk1" bg2="lt2" tx2="dk2" accent1="accent1" accent2="accent2" accent3="accent3" accent4="accent4" accent5="accent5" accent6="accent6" hlink="hlink" folHlink="folHlink"/>
    </a:extraClrScheme>
    <a:extraClrScheme>
      <a:clrScheme name="默认设计模板_2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CC"/>
        </a:hlink>
        <a:folHlink>
          <a:srgbClr val="B2B2B2"/>
        </a:folHlink>
      </a:clrScheme>
      <a:clrMap bg1="lt1" tx1="dk1" bg2="lt2" tx2="dk2" accent1="accent1" accent2="accent2" accent3="accent3" accent4="accent4" accent5="accent5" accent6="accent6" hlink="hlink" folHlink="folHlink"/>
    </a:extraClrScheme>
    <a:extraClrScheme>
      <a:clrScheme name="默认设计模板_2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2 1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默认设计模板_3">
  <a:themeElements>
    <a:clrScheme name="默认设计模板_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_3">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_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_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_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_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_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_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_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_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_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_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_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_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默认设计模板_4">
  <a:themeElements>
    <a:clrScheme name="默认设计模板_4 1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FF"/>
      </a:folHlink>
    </a:clrScheme>
    <a:fontScheme name="默认设计模板_4">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_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_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_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_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_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_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默认设计模板_4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0000CC"/>
        </a:hlink>
        <a:folHlink>
          <a:srgbClr val="0000FF"/>
        </a:folHlink>
      </a:clrScheme>
      <a:clrMap bg1="lt1" tx1="dk1" bg2="lt2" tx2="dk2" accent1="accent1" accent2="accent2" accent3="accent3" accent4="accent4" accent5="accent5" accent6="accent6" hlink="hlink" folHlink="folHlink"/>
    </a:extraClrScheme>
    <a:extraClrScheme>
      <a:clrScheme name="默认设计模板_4 9">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0000CC"/>
        </a:hlink>
        <a:folHlink>
          <a:srgbClr val="0000CC"/>
        </a:folHlink>
      </a:clrScheme>
      <a:clrMap bg1="lt1" tx1="dk1" bg2="lt2" tx2="dk2" accent1="accent1" accent2="accent2" accent3="accent3" accent4="accent4" accent5="accent5" accent6="accent6" hlink="hlink" folHlink="folHlink"/>
    </a:extraClrScheme>
    <a:extraClrScheme>
      <a:clrScheme name="默认设计模板_4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CC"/>
        </a:hlink>
        <a:folHlink>
          <a:srgbClr val="B2B2B2"/>
        </a:folHlink>
      </a:clrScheme>
      <a:clrMap bg1="lt1" tx1="dk1" bg2="lt2" tx2="dk2" accent1="accent1" accent2="accent2" accent3="accent3" accent4="accent4" accent5="accent5" accent6="accent6" hlink="hlink" folHlink="folHlink"/>
    </a:extraClrScheme>
    <a:extraClrScheme>
      <a:clrScheme name="默认设计模板_4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4 1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2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默认设计模板_5">
  <a:themeElements>
    <a:clrScheme name="默认设计模板_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_5">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_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_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_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_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_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_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默认设计模板_6">
  <a:themeElements>
    <a:clrScheme name="默认设计模板_6 1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FF"/>
      </a:folHlink>
    </a:clrScheme>
    <a:fontScheme name="默认设计模板_6">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_6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6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_6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_6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_6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_6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_6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默认设计模板_6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0000CC"/>
        </a:hlink>
        <a:folHlink>
          <a:srgbClr val="0000FF"/>
        </a:folHlink>
      </a:clrScheme>
      <a:clrMap bg1="lt1" tx1="dk1" bg2="lt2" tx2="dk2" accent1="accent1" accent2="accent2" accent3="accent3" accent4="accent4" accent5="accent5" accent6="accent6" hlink="hlink" folHlink="folHlink"/>
    </a:extraClrScheme>
    <a:extraClrScheme>
      <a:clrScheme name="默认设计模板_6 9">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0000CC"/>
        </a:hlink>
        <a:folHlink>
          <a:srgbClr val="0000CC"/>
        </a:folHlink>
      </a:clrScheme>
      <a:clrMap bg1="lt1" tx1="dk1" bg2="lt2" tx2="dk2" accent1="accent1" accent2="accent2" accent3="accent3" accent4="accent4" accent5="accent5" accent6="accent6" hlink="hlink" folHlink="folHlink"/>
    </a:extraClrScheme>
    <a:extraClrScheme>
      <a:clrScheme name="默认设计模板_6 10">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CC"/>
        </a:hlink>
        <a:folHlink>
          <a:srgbClr val="B2B2B2"/>
        </a:folHlink>
      </a:clrScheme>
      <a:clrMap bg1="lt1" tx1="dk1" bg2="lt2" tx2="dk2" accent1="accent1" accent2="accent2" accent3="accent3" accent4="accent4" accent5="accent5" accent6="accent6" hlink="hlink" folHlink="folHlink"/>
    </a:extraClrScheme>
    <a:extraClrScheme>
      <a:clrScheme name="默认设计模板_6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6 1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1</TotalTime>
  <Words>1219</Words>
  <Application>Microsoft Office PowerPoint</Application>
  <DocSecurity>0</DocSecurity>
  <PresentationFormat>全屏显示(4:3)</PresentationFormat>
  <Paragraphs>134</Paragraphs>
  <Slides>42</Slides>
  <Notes>1</Notes>
  <HiddenSlides>0</HiddenSlides>
  <MMClips>0</MMClips>
  <ScaleCrop>false</ScaleCrop>
  <HeadingPairs>
    <vt:vector size="4" baseType="variant">
      <vt:variant>
        <vt:lpstr>主题</vt:lpstr>
      </vt:variant>
      <vt:variant>
        <vt:i4>9</vt:i4>
      </vt:variant>
      <vt:variant>
        <vt:lpstr>幻灯片标题</vt:lpstr>
      </vt:variant>
      <vt:variant>
        <vt:i4>42</vt:i4>
      </vt:variant>
    </vt:vector>
  </HeadingPairs>
  <TitlesOfParts>
    <vt:vector size="51" baseType="lpstr">
      <vt:lpstr>1_默认设计模板</vt:lpstr>
      <vt:lpstr>默认设计模板</vt:lpstr>
      <vt:lpstr>默认设计模板_2</vt:lpstr>
      <vt:lpstr>默认设计模板_3</vt:lpstr>
      <vt:lpstr>默认设计模板_4</vt:lpstr>
      <vt:lpstr>2_默认设计模板</vt:lpstr>
      <vt:lpstr>Office 主题</vt:lpstr>
      <vt:lpstr>默认设计模板_5</vt:lpstr>
      <vt:lpstr>默认设计模板_6</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阅读“山野对歌”</vt:lpstr>
      <vt:lpstr>PowerPoint 演示文稿</vt:lpstr>
      <vt:lpstr>一、唱的多是情歌酬和，却有种种不同方式。 “种种不同方式”具体指的是什么?</vt:lpstr>
      <vt:lpstr>PowerPoint 演示文稿</vt:lpstr>
      <vt:lpstr>二、这一段主要运用什么描写？ 写了哪几个方面？</vt:lpstr>
      <vt:lpstr>PowerPoint 演示文稿</vt:lpstr>
      <vt:lpstr>阅读“山路漫歌”</vt:lpstr>
      <vt:lpstr>PowerPoint 演示文稿</vt:lpstr>
      <vt:lpstr>PowerPoint 演示文稿</vt:lpstr>
      <vt:lpstr>四、作者着力描写美丽的山野风光，其目的是什么呢？ </vt:lpstr>
      <vt:lpstr>阅读“村寨传歌”</vt:lpstr>
      <vt:lpstr>一、“金满斗会”是一个以什么为主要内容的盛会？ </vt:lpstr>
      <vt:lpstr>二、说明歌会规模之大的句子是：</vt:lpstr>
      <vt:lpstr>PowerPoint 演示文稿</vt:lpstr>
      <vt:lpstr>“村寨传歌” 介绍与会人物，有面（一般介绍），有点（典型例子），请分别举例。</vt:lpstr>
      <vt:lpstr>PowerPoint 演示文稿</vt:lpstr>
      <vt:lpstr>四、质疑解惑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清华同方</dc:creator>
  <cp:keywords/>
  <dc:description/>
  <cp:lastModifiedBy>Administrator</cp:lastModifiedBy>
  <cp:revision>3</cp:revision>
  <dcterms:created xsi:type="dcterms:W3CDTF">2013-05-12T03:34:49Z</dcterms:created>
  <dcterms:modified xsi:type="dcterms:W3CDTF">2015-08-27T01:44:59Z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2052-8.1.0.3281</vt:lpwstr>
  </property>
  <property fmtid="{D5CDD505-2E9C-101B-9397-08002B2CF9AE}" pid="3" name="NXTAG2">
    <vt:lpwstr>000800fe120000000000010250600207f7000400038000</vt:lpwstr>
  </property>
</Properties>
</file>